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4"/>
    <p:sldMasterId id="2147483648" r:id="rId5"/>
    <p:sldMasterId id="2147483678" r:id="rId6"/>
    <p:sldMasterId id="2147483689" r:id="rId7"/>
    <p:sldMasterId id="2147483683" r:id="rId8"/>
  </p:sldMasterIdLst>
  <p:notesMasterIdLst>
    <p:notesMasterId r:id="rId15"/>
  </p:notesMasterIdLst>
  <p:sldIdLst>
    <p:sldId id="289" r:id="rId9"/>
    <p:sldId id="325" r:id="rId10"/>
    <p:sldId id="327" r:id="rId11"/>
    <p:sldId id="326" r:id="rId12"/>
    <p:sldId id="328" r:id="rId13"/>
    <p:sldId id="329" r:id="rId14"/>
  </p:sldIdLst>
  <p:sldSz cx="12228513" cy="6858000"/>
  <p:notesSz cx="20104100" cy="11309350"/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Mode d'emploi" id="{D8D59861-1BCA-5B44-873A-C7EBB1C785A1}">
          <p14:sldIdLst/>
        </p14:section>
        <p14:section name="Mise en page" id="{733DB033-E113-174D-B396-A01F95E8D11D}">
          <p14:sldIdLst>
            <p14:sldId id="289"/>
            <p14:sldId id="325"/>
            <p14:sldId id="327"/>
            <p14:sldId id="326"/>
            <p14:sldId id="328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746" userDrawn="1">
          <p15:clr>
            <a:srgbClr val="A4A3A4"/>
          </p15:clr>
        </p15:guide>
        <p15:guide id="2" pos="13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6D53"/>
    <a:srgbClr val="65CCCD"/>
    <a:srgbClr val="2ABAD5"/>
    <a:srgbClr val="E7E8E9"/>
    <a:srgbClr val="EAECED"/>
    <a:srgbClr val="EFF0F0"/>
    <a:srgbClr val="F5F5F5"/>
    <a:srgbClr val="FAFAFB"/>
    <a:srgbClr val="FFFFFF"/>
    <a:srgbClr val="F5F6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68"/>
    <p:restoredTop sz="94640"/>
  </p:normalViewPr>
  <p:slideViewPr>
    <p:cSldViewPr snapToGrid="0">
      <p:cViewPr varScale="1">
        <p:scale>
          <a:sx n="187" d="100"/>
          <a:sy n="187" d="100"/>
        </p:scale>
        <p:origin x="608" y="184"/>
      </p:cViewPr>
      <p:guideLst>
        <p:guide orient="horz" pos="1746"/>
        <p:guide pos="13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2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hee Lherbier (Gutenberg Agency Lille)" userId="6da0702a-3ec6-497c-9e0f-e974e7ecd7f0" providerId="ADAL" clId="{07A45242-F98E-8B4A-BB5F-6E9A676C19E3}"/>
    <pc:docChg chg="undo custSel addSld modSld">
      <pc:chgData name="Dorothee Lherbier (Gutenberg Agency Lille)" userId="6da0702a-3ec6-497c-9e0f-e974e7ecd7f0" providerId="ADAL" clId="{07A45242-F98E-8B4A-BB5F-6E9A676C19E3}" dt="2025-08-04T08:54:35.120" v="1327" actId="1076"/>
      <pc:docMkLst>
        <pc:docMk/>
      </pc:docMkLst>
      <pc:sldChg chg="modSp mod">
        <pc:chgData name="Dorothee Lherbier (Gutenberg Agency Lille)" userId="6da0702a-3ec6-497c-9e0f-e974e7ecd7f0" providerId="ADAL" clId="{07A45242-F98E-8B4A-BB5F-6E9A676C19E3}" dt="2025-08-04T08:21:10.809" v="93" actId="255"/>
        <pc:sldMkLst>
          <pc:docMk/>
          <pc:sldMk cId="1726344389" sldId="289"/>
        </pc:sldMkLst>
        <pc:spChg chg="mod">
          <ac:chgData name="Dorothee Lherbier (Gutenberg Agency Lille)" userId="6da0702a-3ec6-497c-9e0f-e974e7ecd7f0" providerId="ADAL" clId="{07A45242-F98E-8B4A-BB5F-6E9A676C19E3}" dt="2025-08-04T08:21:10.809" v="93" actId="255"/>
          <ac:spMkLst>
            <pc:docMk/>
            <pc:sldMk cId="1726344389" sldId="289"/>
            <ac:spMk id="2" creationId="{CF89F1BD-1221-B4EB-5E7C-C6EB14EC0520}"/>
          </ac:spMkLst>
        </pc:spChg>
      </pc:sldChg>
      <pc:sldChg chg="addSp delSp modSp mod delAnim modAnim">
        <pc:chgData name="Dorothee Lherbier (Gutenberg Agency Lille)" userId="6da0702a-3ec6-497c-9e0f-e974e7ecd7f0" providerId="ADAL" clId="{07A45242-F98E-8B4A-BB5F-6E9A676C19E3}" dt="2025-08-04T08:54:35.120" v="1327" actId="1076"/>
        <pc:sldMkLst>
          <pc:docMk/>
          <pc:sldMk cId="3506929686" sldId="324"/>
        </pc:sldMkLst>
      </pc:sldChg>
      <pc:sldChg chg="addSp delSp modSp add mod delAnim">
        <pc:chgData name="Dorothee Lherbier (Gutenberg Agency Lille)" userId="6da0702a-3ec6-497c-9e0f-e974e7ecd7f0" providerId="ADAL" clId="{07A45242-F98E-8B4A-BB5F-6E9A676C19E3}" dt="2025-08-04T08:52:54.121" v="1271" actId="14100"/>
        <pc:sldMkLst>
          <pc:docMk/>
          <pc:sldMk cId="1635182050" sldId="325"/>
        </pc:sldMkLst>
        <pc:spChg chg="mod">
          <ac:chgData name="Dorothee Lherbier (Gutenberg Agency Lille)" userId="6da0702a-3ec6-497c-9e0f-e974e7ecd7f0" providerId="ADAL" clId="{07A45242-F98E-8B4A-BB5F-6E9A676C19E3}" dt="2025-08-04T08:34:31.815" v="619" actId="20577"/>
          <ac:spMkLst>
            <pc:docMk/>
            <pc:sldMk cId="1635182050" sldId="325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07A45242-F98E-8B4A-BB5F-6E9A676C19E3}" dt="2025-08-04T08:51:32.896" v="1260" actId="14100"/>
          <ac:spMkLst>
            <pc:docMk/>
            <pc:sldMk cId="1635182050" sldId="325"/>
            <ac:spMk id="4" creationId="{BCD0F776-FF1A-5B78-A28D-1122B9B43A5A}"/>
          </ac:spMkLst>
        </pc:spChg>
      </pc:sldChg>
    </pc:docChg>
  </pc:docChgLst>
  <pc:docChgLst>
    <pc:chgData name="Carole Berville (Gutenberg Agency Lille)" userId="f037c0d8-0e12-4364-a9c2-07f83119f5f5" providerId="ADAL" clId="{AE499D44-9BA0-914C-A716-58F095CCA871}"/>
    <pc:docChg chg="custSel modSld">
      <pc:chgData name="Carole Berville (Gutenberg Agency Lille)" userId="f037c0d8-0e12-4364-a9c2-07f83119f5f5" providerId="ADAL" clId="{AE499D44-9BA0-914C-A716-58F095CCA871}" dt="2025-08-07T08:44:01.969" v="291" actId="20577"/>
      <pc:docMkLst>
        <pc:docMk/>
      </pc:docMkLst>
      <pc:sldChg chg="modSp mod">
        <pc:chgData name="Carole Berville (Gutenberg Agency Lille)" userId="f037c0d8-0e12-4364-a9c2-07f83119f5f5" providerId="ADAL" clId="{AE499D44-9BA0-914C-A716-58F095CCA871}" dt="2025-08-07T08:44:01.969" v="291" actId="20577"/>
        <pc:sldMkLst>
          <pc:docMk/>
          <pc:sldMk cId="1726344389" sldId="289"/>
        </pc:sldMkLst>
        <pc:spChg chg="mod">
          <ac:chgData name="Carole Berville (Gutenberg Agency Lille)" userId="f037c0d8-0e12-4364-a9c2-07f83119f5f5" providerId="ADAL" clId="{AE499D44-9BA0-914C-A716-58F095CCA871}" dt="2025-08-07T08:44:01.969" v="291" actId="20577"/>
          <ac:spMkLst>
            <pc:docMk/>
            <pc:sldMk cId="1726344389" sldId="289"/>
            <ac:spMk id="2" creationId="{CF89F1BD-1221-B4EB-5E7C-C6EB14EC0520}"/>
          </ac:spMkLst>
        </pc:spChg>
      </pc:sldChg>
      <pc:sldChg chg="modSp mod">
        <pc:chgData name="Carole Berville (Gutenberg Agency Lille)" userId="f037c0d8-0e12-4364-a9c2-07f83119f5f5" providerId="ADAL" clId="{AE499D44-9BA0-914C-A716-58F095CCA871}" dt="2025-08-07T08:37:59.067" v="43" actId="20577"/>
        <pc:sldMkLst>
          <pc:docMk/>
          <pc:sldMk cId="1635182050" sldId="325"/>
        </pc:sldMkLst>
        <pc:spChg chg="mod">
          <ac:chgData name="Carole Berville (Gutenberg Agency Lille)" userId="f037c0d8-0e12-4364-a9c2-07f83119f5f5" providerId="ADAL" clId="{AE499D44-9BA0-914C-A716-58F095CCA871}" dt="2025-08-07T08:37:59.067" v="43" actId="20577"/>
          <ac:spMkLst>
            <pc:docMk/>
            <pc:sldMk cId="1635182050" sldId="325"/>
            <ac:spMk id="4" creationId="{BCD0F776-FF1A-5B78-A28D-1122B9B43A5A}"/>
          </ac:spMkLst>
        </pc:spChg>
      </pc:sldChg>
      <pc:sldChg chg="modSp mod">
        <pc:chgData name="Carole Berville (Gutenberg Agency Lille)" userId="f037c0d8-0e12-4364-a9c2-07f83119f5f5" providerId="ADAL" clId="{AE499D44-9BA0-914C-A716-58F095CCA871}" dt="2025-08-07T08:42:38.680" v="212" actId="20577"/>
        <pc:sldMkLst>
          <pc:docMk/>
          <pc:sldMk cId="1135623876" sldId="328"/>
        </pc:sldMkLst>
        <pc:spChg chg="mod">
          <ac:chgData name="Carole Berville (Gutenberg Agency Lille)" userId="f037c0d8-0e12-4364-a9c2-07f83119f5f5" providerId="ADAL" clId="{AE499D44-9BA0-914C-A716-58F095CCA871}" dt="2025-08-07T08:42:38.680" v="212" actId="20577"/>
          <ac:spMkLst>
            <pc:docMk/>
            <pc:sldMk cId="1135623876" sldId="328"/>
            <ac:spMk id="7" creationId="{80258AD4-76F8-8CBC-57C3-DED6E092FC2D}"/>
          </ac:spMkLst>
        </pc:spChg>
      </pc:sldChg>
    </pc:docChg>
  </pc:docChgLst>
  <pc:docChgLst>
    <pc:chgData name="Dorothee Lherbier (Gutenberg Agency Lille)" userId="6da0702a-3ec6-497c-9e0f-e974e7ecd7f0" providerId="ADAL" clId="{E8703759-BE96-5448-A811-33695CF2253A}"/>
    <pc:docChg chg="undo redo custSel addSld modSld sldOrd">
      <pc:chgData name="Dorothee Lherbier (Gutenberg Agency Lille)" userId="6da0702a-3ec6-497c-9e0f-e974e7ecd7f0" providerId="ADAL" clId="{E8703759-BE96-5448-A811-33695CF2253A}" dt="2025-08-08T13:23:19.361" v="3181" actId="14100"/>
      <pc:docMkLst>
        <pc:docMk/>
      </pc:docMkLst>
      <pc:sldChg chg="modSp mod">
        <pc:chgData name="Dorothee Lherbier (Gutenberg Agency Lille)" userId="6da0702a-3ec6-497c-9e0f-e974e7ecd7f0" providerId="ADAL" clId="{E8703759-BE96-5448-A811-33695CF2253A}" dt="2025-08-05T13:19:31.635" v="76" actId="2711"/>
        <pc:sldMkLst>
          <pc:docMk/>
          <pc:sldMk cId="1726344389" sldId="289"/>
        </pc:sldMkLst>
        <pc:spChg chg="mod">
          <ac:chgData name="Dorothee Lherbier (Gutenberg Agency Lille)" userId="6da0702a-3ec6-497c-9e0f-e974e7ecd7f0" providerId="ADAL" clId="{E8703759-BE96-5448-A811-33695CF2253A}" dt="2025-08-05T13:19:31.635" v="76" actId="2711"/>
          <ac:spMkLst>
            <pc:docMk/>
            <pc:sldMk cId="1726344389" sldId="289"/>
            <ac:spMk id="2" creationId="{CF89F1BD-1221-B4EB-5E7C-C6EB14EC0520}"/>
          </ac:spMkLst>
        </pc:spChg>
      </pc:sldChg>
      <pc:sldChg chg="addSp delSp modSp mod">
        <pc:chgData name="Dorothee Lherbier (Gutenberg Agency Lille)" userId="6da0702a-3ec6-497c-9e0f-e974e7ecd7f0" providerId="ADAL" clId="{E8703759-BE96-5448-A811-33695CF2253A}" dt="2025-08-05T14:29:20.995" v="3127" actId="20577"/>
        <pc:sldMkLst>
          <pc:docMk/>
          <pc:sldMk cId="1635182050" sldId="325"/>
        </pc:sldMkLst>
        <pc:spChg chg="mod">
          <ac:chgData name="Dorothee Lherbier (Gutenberg Agency Lille)" userId="6da0702a-3ec6-497c-9e0f-e974e7ecd7f0" providerId="ADAL" clId="{E8703759-BE96-5448-A811-33695CF2253A}" dt="2025-08-05T14:29:20.995" v="3127" actId="20577"/>
          <ac:spMkLst>
            <pc:docMk/>
            <pc:sldMk cId="1635182050" sldId="325"/>
            <ac:spMk id="2" creationId="{8847A905-C487-0CA6-6E42-2BB7877ECF24}"/>
          </ac:spMkLst>
        </pc:spChg>
        <pc:spChg chg="mod">
          <ac:chgData name="Dorothee Lherbier (Gutenberg Agency Lille)" userId="6da0702a-3ec6-497c-9e0f-e974e7ecd7f0" providerId="ADAL" clId="{E8703759-BE96-5448-A811-33695CF2253A}" dt="2025-08-05T13:20:16.347" v="102" actId="20577"/>
          <ac:spMkLst>
            <pc:docMk/>
            <pc:sldMk cId="1635182050" sldId="325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E8703759-BE96-5448-A811-33695CF2253A}" dt="2025-08-05T14:00:57.882" v="2027" actId="20577"/>
          <ac:spMkLst>
            <pc:docMk/>
            <pc:sldMk cId="1635182050" sldId="325"/>
            <ac:spMk id="4" creationId="{BCD0F776-FF1A-5B78-A28D-1122B9B43A5A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3:49:04.948" v="1458" actId="1076"/>
          <ac:spMkLst>
            <pc:docMk/>
            <pc:sldMk cId="1635182050" sldId="325"/>
            <ac:spMk id="13" creationId="{6DD3067A-6CA3-55AE-2530-299689615355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3:49:31.672" v="1463" actId="1076"/>
          <ac:spMkLst>
            <pc:docMk/>
            <pc:sldMk cId="1635182050" sldId="325"/>
            <ac:spMk id="17" creationId="{E1C76F90-1027-F73E-B8CD-5F376ACB4920}"/>
          </ac:spMkLst>
        </pc:spChg>
        <pc:cxnChg chg="add mod">
          <ac:chgData name="Dorothee Lherbier (Gutenberg Agency Lille)" userId="6da0702a-3ec6-497c-9e0f-e974e7ecd7f0" providerId="ADAL" clId="{E8703759-BE96-5448-A811-33695CF2253A}" dt="2025-08-05T13:49:04.948" v="1458" actId="1076"/>
          <ac:cxnSpMkLst>
            <pc:docMk/>
            <pc:sldMk cId="1635182050" sldId="325"/>
            <ac:cxnSpMk id="8" creationId="{AA771FB0-48B1-B5EB-602D-F50AC1355C9A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9:04.948" v="1458" actId="1076"/>
          <ac:cxnSpMkLst>
            <pc:docMk/>
            <pc:sldMk cId="1635182050" sldId="325"/>
            <ac:cxnSpMk id="11" creationId="{07103922-9CE5-0CEB-EA35-FE6C618D2573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9:04.948" v="1458" actId="1076"/>
          <ac:cxnSpMkLst>
            <pc:docMk/>
            <pc:sldMk cId="1635182050" sldId="325"/>
            <ac:cxnSpMk id="12" creationId="{1C9D93CC-ADD6-4B48-4590-10DC25E7AD43}"/>
          </ac:cxnSpMkLst>
        </pc:cxnChg>
      </pc:sldChg>
      <pc:sldChg chg="addSp delSp modSp mod ord">
        <pc:chgData name="Dorothee Lherbier (Gutenberg Agency Lille)" userId="6da0702a-3ec6-497c-9e0f-e974e7ecd7f0" providerId="ADAL" clId="{E8703759-BE96-5448-A811-33695CF2253A}" dt="2025-08-05T14:31:10.053" v="3159" actId="14100"/>
        <pc:sldMkLst>
          <pc:docMk/>
          <pc:sldMk cId="1490529867" sldId="326"/>
        </pc:sldMkLst>
        <pc:spChg chg="mod">
          <ac:chgData name="Dorothee Lherbier (Gutenberg Agency Lille)" userId="6da0702a-3ec6-497c-9e0f-e974e7ecd7f0" providerId="ADAL" clId="{E8703759-BE96-5448-A811-33695CF2253A}" dt="2025-08-05T14:29:29.308" v="3128" actId="20577"/>
          <ac:spMkLst>
            <pc:docMk/>
            <pc:sldMk cId="1490529867" sldId="326"/>
            <ac:spMk id="2" creationId="{8847A905-C487-0CA6-6E42-2BB7877ECF24}"/>
          </ac:spMkLst>
        </pc:spChg>
        <pc:spChg chg="mod">
          <ac:chgData name="Dorothee Lherbier (Gutenberg Agency Lille)" userId="6da0702a-3ec6-497c-9e0f-e974e7ecd7f0" providerId="ADAL" clId="{E8703759-BE96-5448-A811-33695CF2253A}" dt="2025-08-05T14:26:44.088" v="3049" actId="20577"/>
          <ac:spMkLst>
            <pc:docMk/>
            <pc:sldMk cId="1490529867" sldId="326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E8703759-BE96-5448-A811-33695CF2253A}" dt="2025-08-05T13:39:45.435" v="977" actId="207"/>
          <ac:spMkLst>
            <pc:docMk/>
            <pc:sldMk cId="1490529867" sldId="326"/>
            <ac:spMk id="4" creationId="{BCD0F776-FF1A-5B78-A28D-1122B9B43A5A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3:42:32.325" v="1070" actId="14100"/>
          <ac:spMkLst>
            <pc:docMk/>
            <pc:sldMk cId="1490529867" sldId="326"/>
            <ac:spMk id="8" creationId="{85E9E7C2-0EFC-43EF-24FE-11459F767A11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4:31:10.053" v="3159" actId="14100"/>
          <ac:spMkLst>
            <pc:docMk/>
            <pc:sldMk cId="1490529867" sldId="326"/>
            <ac:spMk id="11" creationId="{359AA326-13C6-D444-FAFE-8AE6C6B84032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3:44:47.939" v="1128" actId="1035"/>
          <ac:spMkLst>
            <pc:docMk/>
            <pc:sldMk cId="1490529867" sldId="326"/>
            <ac:spMk id="20" creationId="{D1A00E62-0AA8-EEC0-05BC-8922C9953F39}"/>
          </ac:spMkLst>
        </pc:spChg>
        <pc:spChg chg="add mod">
          <ac:chgData name="Dorothee Lherbier (Gutenberg Agency Lille)" userId="6da0702a-3ec6-497c-9e0f-e974e7ecd7f0" providerId="ADAL" clId="{E8703759-BE96-5448-A811-33695CF2253A}" dt="2025-08-05T13:47:36.951" v="1400" actId="313"/>
          <ac:spMkLst>
            <pc:docMk/>
            <pc:sldMk cId="1490529867" sldId="326"/>
            <ac:spMk id="50" creationId="{8266B3E3-E667-68CB-B68E-F4080FEE7F5B}"/>
          </ac:spMkLst>
        </pc:spChg>
        <pc:picChg chg="add mod">
          <ac:chgData name="Dorothee Lherbier (Gutenberg Agency Lille)" userId="6da0702a-3ec6-497c-9e0f-e974e7ecd7f0" providerId="ADAL" clId="{E8703759-BE96-5448-A811-33695CF2253A}" dt="2025-08-05T13:34:13.785" v="624" actId="1076"/>
          <ac:picMkLst>
            <pc:docMk/>
            <pc:sldMk cId="1490529867" sldId="326"/>
            <ac:picMk id="6" creationId="{B0D98715-6DAF-C7CB-D96E-C56FCD10F07C}"/>
          </ac:picMkLst>
        </pc:picChg>
        <pc:picChg chg="add mod modCrop">
          <ac:chgData name="Dorothee Lherbier (Gutenberg Agency Lille)" userId="6da0702a-3ec6-497c-9e0f-e974e7ecd7f0" providerId="ADAL" clId="{E8703759-BE96-5448-A811-33695CF2253A}" dt="2025-08-05T13:42:43.136" v="1092" actId="1037"/>
          <ac:picMkLst>
            <pc:docMk/>
            <pc:sldMk cId="1490529867" sldId="326"/>
            <ac:picMk id="18" creationId="{6A368222-AF6C-EFA1-A9CA-7F041B7B970A}"/>
          </ac:picMkLst>
        </pc:picChg>
        <pc:cxnChg chg="add mod">
          <ac:chgData name="Dorothee Lherbier (Gutenberg Agency Lille)" userId="6da0702a-3ec6-497c-9e0f-e974e7ecd7f0" providerId="ADAL" clId="{E8703759-BE96-5448-A811-33695CF2253A}" dt="2025-08-05T13:42:43.136" v="1092" actId="1037"/>
          <ac:cxnSpMkLst>
            <pc:docMk/>
            <pc:sldMk cId="1490529867" sldId="326"/>
            <ac:cxnSpMk id="14" creationId="{9EE91400-FBBE-D02E-6570-82AA61B5969B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3:15.626" v="1097" actId="14100"/>
          <ac:cxnSpMkLst>
            <pc:docMk/>
            <pc:sldMk cId="1490529867" sldId="326"/>
            <ac:cxnSpMk id="23" creationId="{BDA5C803-658B-F77D-2CFC-530730CF2FC6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3:18.084" v="1098" actId="571"/>
          <ac:cxnSpMkLst>
            <pc:docMk/>
            <pc:sldMk cId="1490529867" sldId="326"/>
            <ac:cxnSpMk id="25" creationId="{B8008542-726A-17FD-1739-9CF6061A6B11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5:02.463" v="1142" actId="1036"/>
          <ac:cxnSpMkLst>
            <pc:docMk/>
            <pc:sldMk cId="1490529867" sldId="326"/>
            <ac:cxnSpMk id="26" creationId="{6077C0CA-E368-14AA-ECC5-093D3E4B62CF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3:25.509" v="1100" actId="571"/>
          <ac:cxnSpMkLst>
            <pc:docMk/>
            <pc:sldMk cId="1490529867" sldId="326"/>
            <ac:cxnSpMk id="27" creationId="{5E969B6B-37C5-2458-018A-4E09591131C0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4:35.284" v="1122" actId="14100"/>
          <ac:cxnSpMkLst>
            <pc:docMk/>
            <pc:sldMk cId="1490529867" sldId="326"/>
            <ac:cxnSpMk id="28" creationId="{5C841626-0E9B-9ADE-2971-C384738419A2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4:33.217" v="1121" actId="14100"/>
          <ac:cxnSpMkLst>
            <pc:docMk/>
            <pc:sldMk cId="1490529867" sldId="326"/>
            <ac:cxnSpMk id="30" creationId="{C31D8D5D-6387-CE1C-A421-3F5247CA4B68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4:26.221" v="1118" actId="14100"/>
          <ac:cxnSpMkLst>
            <pc:docMk/>
            <pc:sldMk cId="1490529867" sldId="326"/>
            <ac:cxnSpMk id="32" creationId="{86EA9C48-7758-EC84-7701-C2111C6F5138}"/>
          </ac:cxnSpMkLst>
        </pc:cxnChg>
        <pc:cxnChg chg="add mod">
          <ac:chgData name="Dorothee Lherbier (Gutenberg Agency Lille)" userId="6da0702a-3ec6-497c-9e0f-e974e7ecd7f0" providerId="ADAL" clId="{E8703759-BE96-5448-A811-33695CF2253A}" dt="2025-08-05T13:44:30.863" v="1120" actId="14100"/>
          <ac:cxnSpMkLst>
            <pc:docMk/>
            <pc:sldMk cId="1490529867" sldId="326"/>
            <ac:cxnSpMk id="34" creationId="{4EDC3909-84E4-66B3-6F82-1D82A8789398}"/>
          </ac:cxnSpMkLst>
        </pc:cxnChg>
      </pc:sldChg>
      <pc:sldChg chg="delSp modSp add mod">
        <pc:chgData name="Dorothee Lherbier (Gutenberg Agency Lille)" userId="6da0702a-3ec6-497c-9e0f-e974e7ecd7f0" providerId="ADAL" clId="{E8703759-BE96-5448-A811-33695CF2253A}" dt="2025-08-05T14:22:19.281" v="3029" actId="207"/>
        <pc:sldMkLst>
          <pc:docMk/>
          <pc:sldMk cId="3258290581" sldId="327"/>
        </pc:sldMkLst>
        <pc:spChg chg="mod">
          <ac:chgData name="Dorothee Lherbier (Gutenberg Agency Lille)" userId="6da0702a-3ec6-497c-9e0f-e974e7ecd7f0" providerId="ADAL" clId="{E8703759-BE96-5448-A811-33695CF2253A}" dt="2025-08-05T14:08:08.973" v="2390" actId="20577"/>
          <ac:spMkLst>
            <pc:docMk/>
            <pc:sldMk cId="3258290581" sldId="327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E8703759-BE96-5448-A811-33695CF2253A}" dt="2025-08-05T14:22:19.281" v="3029" actId="207"/>
          <ac:spMkLst>
            <pc:docMk/>
            <pc:sldMk cId="3258290581" sldId="327"/>
            <ac:spMk id="18" creationId="{C56D90F1-B787-7E2E-4C75-6E3232305E21}"/>
          </ac:spMkLst>
        </pc:spChg>
      </pc:sldChg>
      <pc:sldChg chg="addSp delSp modSp add mod">
        <pc:chgData name="Dorothee Lherbier (Gutenberg Agency Lille)" userId="6da0702a-3ec6-497c-9e0f-e974e7ecd7f0" providerId="ADAL" clId="{E8703759-BE96-5448-A811-33695CF2253A}" dt="2025-08-08T13:23:19.361" v="3181" actId="14100"/>
        <pc:sldMkLst>
          <pc:docMk/>
          <pc:sldMk cId="1135623876" sldId="328"/>
        </pc:sldMkLst>
        <pc:spChg chg="mod">
          <ac:chgData name="Dorothee Lherbier (Gutenberg Agency Lille)" userId="6da0702a-3ec6-497c-9e0f-e974e7ecd7f0" providerId="ADAL" clId="{E8703759-BE96-5448-A811-33695CF2253A}" dt="2025-08-05T14:29:34.525" v="3129" actId="20577"/>
          <ac:spMkLst>
            <pc:docMk/>
            <pc:sldMk cId="1135623876" sldId="328"/>
            <ac:spMk id="2" creationId="{8847A905-C487-0CA6-6E42-2BB7877ECF24}"/>
          </ac:spMkLst>
        </pc:spChg>
        <pc:spChg chg="mod">
          <ac:chgData name="Dorothee Lherbier (Gutenberg Agency Lille)" userId="6da0702a-3ec6-497c-9e0f-e974e7ecd7f0" providerId="ADAL" clId="{E8703759-BE96-5448-A811-33695CF2253A}" dt="2025-08-05T14:29:00.045" v="3126" actId="6549"/>
          <ac:spMkLst>
            <pc:docMk/>
            <pc:sldMk cId="1135623876" sldId="328"/>
            <ac:spMk id="3" creationId="{DDCEB07D-8831-E927-B2F8-F70F76A43E82}"/>
          </ac:spMkLst>
        </pc:spChg>
        <pc:picChg chg="mod">
          <ac:chgData name="Dorothee Lherbier (Gutenberg Agency Lille)" userId="6da0702a-3ec6-497c-9e0f-e974e7ecd7f0" providerId="ADAL" clId="{E8703759-BE96-5448-A811-33695CF2253A}" dt="2025-08-08T13:23:19.361" v="3181" actId="14100"/>
          <ac:picMkLst>
            <pc:docMk/>
            <pc:sldMk cId="1135623876" sldId="328"/>
            <ac:picMk id="6" creationId="{0E7AAFBD-3B51-C6E1-6E46-3F51D58AF35E}"/>
          </ac:picMkLst>
        </pc:picChg>
      </pc:sldChg>
      <pc:sldChg chg="modSp mod">
        <pc:chgData name="Dorothee Lherbier (Gutenberg Agency Lille)" userId="6da0702a-3ec6-497c-9e0f-e974e7ecd7f0" providerId="ADAL" clId="{E8703759-BE96-5448-A811-33695CF2253A}" dt="2025-08-08T13:05:35.105" v="3168" actId="14100"/>
        <pc:sldMkLst>
          <pc:docMk/>
          <pc:sldMk cId="1527557581" sldId="329"/>
        </pc:sldMkLst>
        <pc:picChg chg="mod">
          <ac:chgData name="Dorothee Lherbier (Gutenberg Agency Lille)" userId="6da0702a-3ec6-497c-9e0f-e974e7ecd7f0" providerId="ADAL" clId="{E8703759-BE96-5448-A811-33695CF2253A}" dt="2025-08-08T13:05:35.105" v="3168" actId="14100"/>
          <ac:picMkLst>
            <pc:docMk/>
            <pc:sldMk cId="1527557581" sldId="329"/>
            <ac:picMk id="6" creationId="{36652022-C767-3D29-E817-6A46040A757F}"/>
          </ac:picMkLst>
        </pc:picChg>
      </pc:sldChg>
    </pc:docChg>
  </pc:docChgLst>
  <pc:docChgLst>
    <pc:chgData name="Dorothee Lherbier (Gutenberg Agency Lille)" userId="6da0702a-3ec6-497c-9e0f-e974e7ecd7f0" providerId="ADAL" clId="{7BF5AFCD-D42A-2B42-BB9E-D793BABD475D}"/>
    <pc:docChg chg="modSld">
      <pc:chgData name="Dorothee Lherbier (Gutenberg Agency Lille)" userId="6da0702a-3ec6-497c-9e0f-e974e7ecd7f0" providerId="ADAL" clId="{7BF5AFCD-D42A-2B42-BB9E-D793BABD475D}" dt="2024-10-31T08:32:48.390" v="11" actId="1076"/>
      <pc:docMkLst>
        <pc:docMk/>
      </pc:docMkLst>
      <pc:sldChg chg="modSp mod">
        <pc:chgData name="Dorothee Lherbier (Gutenberg Agency Lille)" userId="6da0702a-3ec6-497c-9e0f-e974e7ecd7f0" providerId="ADAL" clId="{7BF5AFCD-D42A-2B42-BB9E-D793BABD475D}" dt="2024-10-31T08:32:48.390" v="11" actId="1076"/>
        <pc:sldMkLst>
          <pc:docMk/>
          <pc:sldMk cId="3506929686" sldId="324"/>
        </pc:sldMkLst>
      </pc:sldChg>
    </pc:docChg>
  </pc:docChgLst>
  <pc:docChgLst>
    <pc:chgData name="Dorothee Lherbier (Gutenberg Agency Lille)" userId="6da0702a-3ec6-497c-9e0f-e974e7ecd7f0" providerId="ADAL" clId="{E7FCEDB3-A8B8-6A4C-8AD5-1A2FF977C33F}"/>
    <pc:docChg chg="undo custSel addSld delSld modSld modSection">
      <pc:chgData name="Dorothee Lherbier (Gutenberg Agency Lille)" userId="6da0702a-3ec6-497c-9e0f-e974e7ecd7f0" providerId="ADAL" clId="{E7FCEDB3-A8B8-6A4C-8AD5-1A2FF977C33F}" dt="2025-08-04T19:58:54.393" v="1611" actId="1038"/>
      <pc:docMkLst>
        <pc:docMk/>
      </pc:docMkLst>
      <pc:sldChg chg="modSp mod">
        <pc:chgData name="Dorothee Lherbier (Gutenberg Agency Lille)" userId="6da0702a-3ec6-497c-9e0f-e974e7ecd7f0" providerId="ADAL" clId="{E7FCEDB3-A8B8-6A4C-8AD5-1A2FF977C33F}" dt="2025-08-04T12:26:55.101" v="59" actId="255"/>
        <pc:sldMkLst>
          <pc:docMk/>
          <pc:sldMk cId="1726344389" sldId="289"/>
        </pc:sldMkLst>
        <pc:spChg chg="mod">
          <ac:chgData name="Dorothee Lherbier (Gutenberg Agency Lille)" userId="6da0702a-3ec6-497c-9e0f-e974e7ecd7f0" providerId="ADAL" clId="{E7FCEDB3-A8B8-6A4C-8AD5-1A2FF977C33F}" dt="2025-08-04T12:26:55.101" v="59" actId="255"/>
          <ac:spMkLst>
            <pc:docMk/>
            <pc:sldMk cId="1726344389" sldId="289"/>
            <ac:spMk id="2" creationId="{CF89F1BD-1221-B4EB-5E7C-C6EB14EC0520}"/>
          </ac:spMkLst>
        </pc:spChg>
      </pc:sldChg>
      <pc:sldChg chg="delSp modSp del mod delAnim">
        <pc:chgData name="Dorothee Lherbier (Gutenberg Agency Lille)" userId="6da0702a-3ec6-497c-9e0f-e974e7ecd7f0" providerId="ADAL" clId="{E7FCEDB3-A8B8-6A4C-8AD5-1A2FF977C33F}" dt="2025-08-04T12:27:38.845" v="88" actId="2696"/>
        <pc:sldMkLst>
          <pc:docMk/>
          <pc:sldMk cId="3506929686" sldId="324"/>
        </pc:sldMkLst>
      </pc:sldChg>
      <pc:sldChg chg="addSp delSp modSp mod">
        <pc:chgData name="Dorothee Lherbier (Gutenberg Agency Lille)" userId="6da0702a-3ec6-497c-9e0f-e974e7ecd7f0" providerId="ADAL" clId="{E7FCEDB3-A8B8-6A4C-8AD5-1A2FF977C33F}" dt="2025-08-04T19:58:54.393" v="1611" actId="1038"/>
        <pc:sldMkLst>
          <pc:docMk/>
          <pc:sldMk cId="1635182050" sldId="325"/>
        </pc:sldMkLst>
        <pc:spChg chg="mod">
          <ac:chgData name="Dorothee Lherbier (Gutenberg Agency Lille)" userId="6da0702a-3ec6-497c-9e0f-e974e7ecd7f0" providerId="ADAL" clId="{E7FCEDB3-A8B8-6A4C-8AD5-1A2FF977C33F}" dt="2025-08-04T15:46:16.203" v="922" actId="20577"/>
          <ac:spMkLst>
            <pc:docMk/>
            <pc:sldMk cId="1635182050" sldId="325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E7FCEDB3-A8B8-6A4C-8AD5-1A2FF977C33F}" dt="2025-08-04T19:57:19.165" v="1558" actId="20577"/>
          <ac:spMkLst>
            <pc:docMk/>
            <pc:sldMk cId="1635182050" sldId="325"/>
            <ac:spMk id="4" creationId="{BCD0F776-FF1A-5B78-A28D-1122B9B43A5A}"/>
          </ac:spMkLst>
        </pc:spChg>
      </pc:sldChg>
      <pc:sldChg chg="addSp delSp modSp add mod">
        <pc:chgData name="Dorothee Lherbier (Gutenberg Agency Lille)" userId="6da0702a-3ec6-497c-9e0f-e974e7ecd7f0" providerId="ADAL" clId="{E7FCEDB3-A8B8-6A4C-8AD5-1A2FF977C33F}" dt="2025-08-04T19:55:00.321" v="1439" actId="1076"/>
        <pc:sldMkLst>
          <pc:docMk/>
          <pc:sldMk cId="1490529867" sldId="326"/>
        </pc:sldMkLst>
        <pc:spChg chg="mod">
          <ac:chgData name="Dorothee Lherbier (Gutenberg Agency Lille)" userId="6da0702a-3ec6-497c-9e0f-e974e7ecd7f0" providerId="ADAL" clId="{E7FCEDB3-A8B8-6A4C-8AD5-1A2FF977C33F}" dt="2025-08-04T15:46:30.125" v="941" actId="20577"/>
          <ac:spMkLst>
            <pc:docMk/>
            <pc:sldMk cId="1490529867" sldId="326"/>
            <ac:spMk id="3" creationId="{DDCEB07D-8831-E927-B2F8-F70F76A43E82}"/>
          </ac:spMkLst>
        </pc:spChg>
        <pc:spChg chg="mod">
          <ac:chgData name="Dorothee Lherbier (Gutenberg Agency Lille)" userId="6da0702a-3ec6-497c-9e0f-e974e7ecd7f0" providerId="ADAL" clId="{E7FCEDB3-A8B8-6A4C-8AD5-1A2FF977C33F}" dt="2025-08-04T19:54:53.585" v="1438" actId="20577"/>
          <ac:spMkLst>
            <pc:docMk/>
            <pc:sldMk cId="1490529867" sldId="326"/>
            <ac:spMk id="4" creationId="{BCD0F776-FF1A-5B78-A28D-1122B9B43A5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0A2A32-8614-7440-BD05-7C624B56E58F}" type="datetimeFigureOut">
              <a:t>08/08/2025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650038" y="1414463"/>
            <a:ext cx="680402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D5222-6ABD-074A-8145-6547F8335F8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0973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1pPr>
    <a:lvl2pPr marL="277749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2pPr>
    <a:lvl3pPr marL="555498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3pPr>
    <a:lvl4pPr marL="833247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4pPr>
    <a:lvl5pPr marL="1110996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5pPr>
    <a:lvl6pPr marL="1388745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6pPr>
    <a:lvl7pPr marL="1666494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7pPr>
    <a:lvl8pPr marL="1944243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8pPr>
    <a:lvl9pPr marL="2221992" algn="l" defTabSz="555498" rtl="0" eaLnBrk="1" latinLnBrk="0" hangingPunct="1">
      <a:defRPr sz="72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5222-6ABD-074A-8145-6547F8335F8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8224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5222-6ABD-074A-8145-6547F8335F8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990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5222-6ABD-074A-8145-6547F8335F8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5487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5222-6ABD-074A-8145-6547F8335F8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468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00C06-4BCD-712C-5499-60FB9C1CF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D49C2FD-662A-9D9B-D110-E0B814A4CA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D9CD4E5-C31E-C596-FE64-2A99C9E99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3E8412-E3C7-F389-59FC-5E92BAA367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5222-6ABD-074A-8145-6547F8335F8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733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Espace réservé pour une image  110">
            <a:extLst>
              <a:ext uri="{FF2B5EF4-FFF2-40B4-BE49-F238E27FC236}">
                <a16:creationId xmlns:a16="http://schemas.microsoft.com/office/drawing/2014/main" id="{4C12F9BC-4F45-9B64-71A5-134D8CD092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63353" y="515721"/>
            <a:ext cx="5178271" cy="5204720"/>
          </a:xfr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 d’ambiance en lien avec le client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497BC1-75A9-81A0-8D4C-6E25C523C1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2751" y="129067"/>
            <a:ext cx="2751138" cy="365125"/>
          </a:xfrm>
        </p:spPr>
        <p:txBody>
          <a:bodyPr/>
          <a:lstStyle/>
          <a:p>
            <a:fld id="{FA0DAAF7-D957-454D-AE98-0C788F4C5D2F}" type="datetime1">
              <a:t>08/08/2025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2989DB-3179-4B7F-F209-CBB16F40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93944" y="6129869"/>
            <a:ext cx="4125913" cy="365125"/>
          </a:xfrm>
        </p:spPr>
        <p:txBody>
          <a:bodyPr/>
          <a:lstStyle>
            <a:lvl1pPr algn="r">
              <a:defRPr lang="fr-FR"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8" name="object 77">
            <a:extLst>
              <a:ext uri="{FF2B5EF4-FFF2-40B4-BE49-F238E27FC236}">
                <a16:creationId xmlns:a16="http://schemas.microsoft.com/office/drawing/2014/main" id="{9AC87FAE-BA4A-8842-B73A-9FF3583CF57B}"/>
              </a:ext>
            </a:extLst>
          </p:cNvPr>
          <p:cNvSpPr/>
          <p:nvPr userDrawn="1"/>
        </p:nvSpPr>
        <p:spPr>
          <a:xfrm>
            <a:off x="-1438" y="5723806"/>
            <a:ext cx="1094374" cy="1134194"/>
          </a:xfrm>
          <a:custGeom>
            <a:avLst/>
            <a:gdLst/>
            <a:ahLst/>
            <a:cxnLst/>
            <a:rect l="l" t="t" r="r" b="b"/>
            <a:pathLst>
              <a:path w="1748789" h="1868170">
                <a:moveTo>
                  <a:pt x="1748637" y="0"/>
                </a:moveTo>
                <a:lnTo>
                  <a:pt x="0" y="0"/>
                </a:lnTo>
                <a:lnTo>
                  <a:pt x="0" y="1867775"/>
                </a:lnTo>
                <a:lnTo>
                  <a:pt x="1748637" y="1867775"/>
                </a:lnTo>
                <a:lnTo>
                  <a:pt x="17486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5" name="Image 84">
            <a:extLst>
              <a:ext uri="{FF2B5EF4-FFF2-40B4-BE49-F238E27FC236}">
                <a16:creationId xmlns:a16="http://schemas.microsoft.com/office/drawing/2014/main" id="{709AF5F9-026B-04A1-BE63-A93EAB7B8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2751" y="6158449"/>
            <a:ext cx="2295755" cy="305519"/>
          </a:xfrm>
          <a:prstGeom prst="rect">
            <a:avLst/>
          </a:prstGeom>
        </p:spPr>
      </p:pic>
      <p:sp>
        <p:nvSpPr>
          <p:cNvPr id="92" name="Espace réservé pour une image  91">
            <a:extLst>
              <a:ext uri="{FF2B5EF4-FFF2-40B4-BE49-F238E27FC236}">
                <a16:creationId xmlns:a16="http://schemas.microsoft.com/office/drawing/2014/main" id="{BF2F89F2-C4BD-F725-F899-ABD29B2581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33500" y="4186315"/>
            <a:ext cx="5427441" cy="1120634"/>
          </a:xfrm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logo Client </a:t>
            </a:r>
          </a:p>
        </p:txBody>
      </p:sp>
      <p:sp>
        <p:nvSpPr>
          <p:cNvPr id="95" name="object 4">
            <a:extLst>
              <a:ext uri="{FF2B5EF4-FFF2-40B4-BE49-F238E27FC236}">
                <a16:creationId xmlns:a16="http://schemas.microsoft.com/office/drawing/2014/main" id="{CAFDF3B4-0FD1-1830-4847-FA80A8538CC3}"/>
              </a:ext>
            </a:extLst>
          </p:cNvPr>
          <p:cNvSpPr/>
          <p:nvPr userDrawn="1"/>
        </p:nvSpPr>
        <p:spPr>
          <a:xfrm>
            <a:off x="0" y="5718539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DAF25FAF-E784-4346-CE6B-B977FEFAADD9}"/>
              </a:ext>
            </a:extLst>
          </p:cNvPr>
          <p:cNvGrpSpPr/>
          <p:nvPr userDrawn="1"/>
        </p:nvGrpSpPr>
        <p:grpSpPr>
          <a:xfrm>
            <a:off x="251081" y="5986663"/>
            <a:ext cx="594426" cy="607144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00" name="Forme libre 99">
              <a:extLst>
                <a:ext uri="{FF2B5EF4-FFF2-40B4-BE49-F238E27FC236}">
                  <a16:creationId xmlns:a16="http://schemas.microsoft.com/office/drawing/2014/main" id="{5C3B23F6-EA4D-9633-873E-5155FB1519D0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1" name="Forme libre 100">
              <a:extLst>
                <a:ext uri="{FF2B5EF4-FFF2-40B4-BE49-F238E27FC236}">
                  <a16:creationId xmlns:a16="http://schemas.microsoft.com/office/drawing/2014/main" id="{55756D06-7084-6CB5-66AA-227DD4C862F4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tx2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04ECD1B9-A27C-0025-C73D-DC0EB120A1F5}"/>
              </a:ext>
            </a:extLst>
          </p:cNvPr>
          <p:cNvCxnSpPr/>
          <p:nvPr userDrawn="1"/>
        </p:nvCxnSpPr>
        <p:spPr>
          <a:xfrm>
            <a:off x="0" y="504956"/>
            <a:ext cx="1222851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29A1B360-6726-9400-0EE3-C9CB99191FC2}"/>
              </a:ext>
            </a:extLst>
          </p:cNvPr>
          <p:cNvCxnSpPr>
            <a:cxnSpLocks/>
          </p:cNvCxnSpPr>
          <p:nvPr userDrawn="1"/>
        </p:nvCxnSpPr>
        <p:spPr>
          <a:xfrm>
            <a:off x="1087732" y="0"/>
            <a:ext cx="0" cy="5049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Espace réservé pour une image  110">
            <a:extLst>
              <a:ext uri="{FF2B5EF4-FFF2-40B4-BE49-F238E27FC236}">
                <a16:creationId xmlns:a16="http://schemas.microsoft.com/office/drawing/2014/main" id="{026B2971-65A8-2D81-EBB3-C1D44E0ED1FB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77649" y="515720"/>
            <a:ext cx="1159817" cy="5204721"/>
          </a:xfrm>
          <a:noFill/>
          <a:ln w="12700">
            <a:solidFill>
              <a:srgbClr val="000000"/>
            </a:solidFill>
            <a:miter lim="800000"/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2" name="Holder 2">
            <a:extLst>
              <a:ext uri="{FF2B5EF4-FFF2-40B4-BE49-F238E27FC236}">
                <a16:creationId xmlns:a16="http://schemas.microsoft.com/office/drawing/2014/main" id="{BB5B8C48-33F6-F773-A6CD-ADA6462735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09040" y="1009913"/>
            <a:ext cx="5427441" cy="2602871"/>
          </a:xfrm>
          <a:prstGeom prst="rect">
            <a:avLst/>
          </a:prstGeom>
          <a:noFill/>
          <a:ln w="12700">
            <a:noFill/>
          </a:ln>
        </p:spPr>
        <p:txBody>
          <a:bodyPr wrap="square" lIns="0" tIns="288000" rIns="0" bIns="0">
            <a:normAutofit/>
          </a:bodyPr>
          <a:lstStyle>
            <a:lvl1pPr>
              <a:defRPr sz="5400" b="1" i="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3 LIGNES MAX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740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7">
            <a:extLst>
              <a:ext uri="{FF2B5EF4-FFF2-40B4-BE49-F238E27FC236}">
                <a16:creationId xmlns:a16="http://schemas.microsoft.com/office/drawing/2014/main" id="{1225281D-B38B-9ADF-0B43-BB2BF32E88A0}"/>
              </a:ext>
            </a:extLst>
          </p:cNvPr>
          <p:cNvSpPr txBox="1"/>
          <p:nvPr userDrawn="1"/>
        </p:nvSpPr>
        <p:spPr>
          <a:xfrm>
            <a:off x="6284341" y="432336"/>
            <a:ext cx="5843168" cy="2274213"/>
          </a:xfrm>
          <a:prstGeom prst="rect">
            <a:avLst/>
          </a:prstGeom>
        </p:spPr>
        <p:txBody>
          <a:bodyPr vert="horz" wrap="square" lIns="0" tIns="84329" rIns="0" bIns="0" rtlCol="0">
            <a:spAutoFit/>
          </a:bodyPr>
          <a:lstStyle/>
          <a:p>
            <a:pPr marL="7701" marR="3081">
              <a:lnSpc>
                <a:spcPts val="4245"/>
              </a:lnSpc>
              <a:spcBef>
                <a:spcPts val="664"/>
              </a:spcBef>
            </a:pPr>
            <a:r>
              <a:rPr sz="4400" b="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ÉDITION,</a:t>
            </a:r>
            <a:r>
              <a:rPr sz="4400" b="1" spc="-19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 </a:t>
            </a:r>
            <a:r>
              <a:rPr sz="4400" b="1" spc="-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PHOTO, </a:t>
            </a:r>
            <a:r>
              <a:rPr sz="4400" b="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VIDÉO,</a:t>
            </a:r>
            <a:r>
              <a:rPr sz="4400" b="1" spc="-19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 </a:t>
            </a:r>
            <a:r>
              <a:rPr sz="4400" b="1" spc="-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MOTION </a:t>
            </a:r>
            <a:r>
              <a:rPr sz="4400" b="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DESIGN,</a:t>
            </a:r>
            <a:r>
              <a:rPr sz="4400" b="1" spc="-6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 </a:t>
            </a:r>
            <a:r>
              <a:rPr sz="4400" b="1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WEB,</a:t>
            </a:r>
            <a:r>
              <a:rPr sz="4400" b="1" spc="-58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 </a:t>
            </a:r>
            <a:r>
              <a:rPr sz="4400" b="1" spc="-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PRINT </a:t>
            </a:r>
            <a:r>
              <a:rPr sz="4400" b="1" spc="3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MAN</a:t>
            </a:r>
            <a:r>
              <a:rPr sz="4400" b="1" spc="-149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A</a:t>
            </a:r>
            <a:r>
              <a:rPr sz="4400" b="1" spc="3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GEMEN</a:t>
            </a:r>
            <a:r>
              <a:rPr sz="4400" b="1" spc="-364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T</a:t>
            </a:r>
            <a:r>
              <a:rPr sz="4400" b="1" spc="36" dirty="0">
                <a:solidFill>
                  <a:srgbClr val="FFFFFF"/>
                </a:solidFill>
                <a:latin typeface="Avenir Black" panose="02000503020000020003" pitchFamily="2" charset="0"/>
                <a:cs typeface="Gotham-Black"/>
              </a:rPr>
              <a:t>...</a:t>
            </a:r>
            <a:endParaRPr sz="4400" b="1">
              <a:latin typeface="Avenir Black" panose="02000503020000020003" pitchFamily="2" charset="0"/>
              <a:cs typeface="Gotham-Black"/>
            </a:endParaRPr>
          </a:p>
        </p:txBody>
      </p:sp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5862523" y="-97490"/>
            <a:ext cx="6483057" cy="3166153"/>
          </a:xfrm>
          <a:prstGeom prst="rect">
            <a:avLst/>
          </a:prstGeom>
          <a:solidFill>
            <a:schemeClr val="tx2"/>
          </a:solidFill>
          <a:ln w="12700">
            <a:solidFill>
              <a:srgbClr val="000000"/>
            </a:solidFill>
          </a:ln>
        </p:spPr>
        <p:txBody>
          <a:bodyPr wrap="square" lIns="540000" tIns="288000" rIns="0" bIns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EN COULEUR </a:t>
            </a:r>
            <a:br>
              <a:rPr lang="fr-FR"/>
            </a:br>
            <a:r>
              <a:rPr lang="fr-FR"/>
              <a:t>SUR 4 LIGNES MAX,</a:t>
            </a:r>
            <a:br>
              <a:rPr lang="fr-FR"/>
            </a:br>
            <a:r>
              <a:rPr lang="fr-FR"/>
              <a:t>Couleur fond modifiable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9"/>
            <a:ext cx="5917947" cy="617824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  <a:miter lim="800000"/>
          </a:ln>
        </p:spPr>
        <p:txBody>
          <a:bodyPr bIns="972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  <p:sp>
        <p:nvSpPr>
          <p:cNvPr id="36" name="Espace réservé du texte 33">
            <a:extLst>
              <a:ext uri="{FF2B5EF4-FFF2-40B4-BE49-F238E27FC236}">
                <a16:creationId xmlns:a16="http://schemas.microsoft.com/office/drawing/2014/main" id="{B925D201-AEE4-291E-16F7-77FCAE5582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869092" y="3070890"/>
            <a:ext cx="6483057" cy="3025110"/>
          </a:xfrm>
          <a:noFill/>
          <a:ln w="12700">
            <a:noFill/>
          </a:ln>
        </p:spPr>
        <p:txBody>
          <a:bodyPr lIns="503999" tIns="503999" rIns="648000" bIns="503999" anchor="ctr" anchorCtr="0">
            <a:noAutofit/>
          </a:bodyPr>
          <a:lstStyle>
            <a:lvl1pPr>
              <a:defRPr sz="2600" b="0" i="0">
                <a:latin typeface="Avenir Book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226672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AA2CC31-6F22-A089-945C-7F30105D68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16" name="object 21">
            <a:extLst>
              <a:ext uri="{FF2B5EF4-FFF2-40B4-BE49-F238E27FC236}">
                <a16:creationId xmlns:a16="http://schemas.microsoft.com/office/drawing/2014/main" id="{57E028DE-5375-D590-BCEE-CE8D587875ED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F890F9B2-4DEE-3EDE-BC06-1198517812F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49B30B6-89ED-17EE-4DB6-D4EEF76DE3C2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CE088BB9-9AD1-11B9-DD64-A49CF88DEF15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83B83D04-4CD2-B682-DAAB-2C79065A6B4A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1391478" y="0"/>
            <a:ext cx="10482470" cy="2093844"/>
          </a:xfrm>
          <a:prstGeom prst="rect">
            <a:avLst/>
          </a:prstGeom>
          <a:noFill/>
          <a:ln w="12700">
            <a:noFill/>
          </a:ln>
        </p:spPr>
        <p:txBody>
          <a:bodyPr wrap="square" lIns="90000" tIns="108000" rIns="0" bIns="0">
            <a:noAutofit/>
          </a:bodyPr>
          <a:lstStyle>
            <a:lvl1pPr>
              <a:defRPr sz="50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EN COULEUR SUR 1 LIGNE </a:t>
            </a:r>
            <a:br>
              <a:rPr lang="fr-FR"/>
            </a:br>
            <a:r>
              <a:rPr lang="fr-FR"/>
              <a:t>(ou 2 LIGNES MAX)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440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F39C615-77CB-EA3A-F433-9108B0FD88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404248" y="2240377"/>
            <a:ext cx="9383022" cy="33385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42F2757-70E3-F0DE-ABE4-6B80C758D137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095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ique +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55423" y="1603512"/>
            <a:ext cx="4945476" cy="447923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square" lIns="540000" tIns="288000" rIns="0" bIns="0">
            <a:normAutofit/>
          </a:bodyPr>
          <a:lstStyle>
            <a:lvl1pPr>
              <a:defRPr sz="54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3 LIGNES</a:t>
            </a:r>
            <a:endParaRPr/>
          </a:p>
        </p:txBody>
      </p:sp>
      <p:sp>
        <p:nvSpPr>
          <p:cNvPr id="9" name="Espace réservé pour une image  110">
            <a:extLst>
              <a:ext uri="{FF2B5EF4-FFF2-40B4-BE49-F238E27FC236}">
                <a16:creationId xmlns:a16="http://schemas.microsoft.com/office/drawing/2014/main" id="{4EFF65D7-C37A-6892-0D47-B18B7E3F6F7E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-79512" y="-92765"/>
            <a:ext cx="4976190" cy="169627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864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Ne pas modifier ce bloc</a:t>
            </a:r>
          </a:p>
        </p:txBody>
      </p:sp>
      <p:sp>
        <p:nvSpPr>
          <p:cNvPr id="10" name="Espace réservé pour une image  110">
            <a:extLst>
              <a:ext uri="{FF2B5EF4-FFF2-40B4-BE49-F238E27FC236}">
                <a16:creationId xmlns:a16="http://schemas.microsoft.com/office/drawing/2014/main" id="{F7AA81E2-6443-FDB5-08BA-7F7D3FFA0146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895056" y="-92766"/>
            <a:ext cx="7454346" cy="6175514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lIns="72000" tIns="180000" anchor="t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Changer par une couleur pale uniquement – Ne pas placer de visuel</a:t>
            </a:r>
          </a:p>
        </p:txBody>
      </p:sp>
      <p:sp>
        <p:nvSpPr>
          <p:cNvPr id="21" name="Espace réservé du contenu 20">
            <a:extLst>
              <a:ext uri="{FF2B5EF4-FFF2-40B4-BE49-F238E27FC236}">
                <a16:creationId xmlns:a16="http://schemas.microsoft.com/office/drawing/2014/main" id="{DC191B20-32A4-3784-2547-975161D721F5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300870" y="715617"/>
            <a:ext cx="6599581" cy="5155096"/>
          </a:xfrm>
        </p:spPr>
        <p:txBody>
          <a:bodyPr bIns="1728000" anchor="ctr" anchorCtr="0">
            <a:normAutofit/>
          </a:bodyPr>
          <a:lstStyle>
            <a:lvl1pPr algn="ctr"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/>
              <a:t>Insérer un graphique, un extrait d’excel</a:t>
            </a:r>
          </a:p>
        </p:txBody>
      </p:sp>
    </p:spTree>
    <p:extLst>
      <p:ext uri="{BB962C8B-B14F-4D97-AF65-F5344CB8AC3E}">
        <p14:creationId xmlns:p14="http://schemas.microsoft.com/office/powerpoint/2010/main" val="3521392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aphique +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ECA76CFC-66A0-6CA4-BD23-5CFB8E7E36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8210" y="1736035"/>
            <a:ext cx="4090781" cy="4253949"/>
          </a:xfrm>
        </p:spPr>
        <p:txBody>
          <a:bodyPr lIns="90000" anchor="ctr" anchorCtr="0">
            <a:noAutofit/>
          </a:bodyPr>
          <a:lstStyle>
            <a:lvl1pPr>
              <a:lnSpc>
                <a:spcPct val="90000"/>
              </a:lnSpc>
              <a:defRPr lang="fr-FR" sz="5400" b="1" i="0" kern="1200" cap="all" baseline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  <a:lvl2pPr marL="1800" indent="0">
              <a:buFontTx/>
              <a:buNone/>
              <a:defRPr lang="fr-FR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fr-FR"/>
              <a:t>Titre SUR 2 LIGNES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9" name="Espace réservé pour une image  110">
            <a:extLst>
              <a:ext uri="{FF2B5EF4-FFF2-40B4-BE49-F238E27FC236}">
                <a16:creationId xmlns:a16="http://schemas.microsoft.com/office/drawing/2014/main" id="{4EFF65D7-C37A-6892-0D47-B18B7E3F6F7E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-79513" y="-92765"/>
            <a:ext cx="4972877" cy="169627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720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Ne pas modifier ce bloc</a:t>
            </a:r>
          </a:p>
        </p:txBody>
      </p:sp>
      <p:sp>
        <p:nvSpPr>
          <p:cNvPr id="10" name="Espace réservé pour une image  110">
            <a:extLst>
              <a:ext uri="{FF2B5EF4-FFF2-40B4-BE49-F238E27FC236}">
                <a16:creationId xmlns:a16="http://schemas.microsoft.com/office/drawing/2014/main" id="{F7AA81E2-6443-FDB5-08BA-7F7D3FFA0146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895056" y="-92766"/>
            <a:ext cx="7454346" cy="6175514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lIns="72000" tIns="251999" anchor="t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Changer par une couleur pale uniquement – Ne pas placer de visuel</a:t>
            </a:r>
          </a:p>
        </p:txBody>
      </p:sp>
      <p:sp>
        <p:nvSpPr>
          <p:cNvPr id="21" name="Espace réservé du contenu 20">
            <a:extLst>
              <a:ext uri="{FF2B5EF4-FFF2-40B4-BE49-F238E27FC236}">
                <a16:creationId xmlns:a16="http://schemas.microsoft.com/office/drawing/2014/main" id="{DC191B20-32A4-3784-2547-975161D721F5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300870" y="715617"/>
            <a:ext cx="6599581" cy="5155096"/>
          </a:xfrm>
        </p:spPr>
        <p:txBody>
          <a:bodyPr bIns="1738800" anchor="ctr" anchorCtr="0">
            <a:normAutofit/>
          </a:bodyPr>
          <a:lstStyle>
            <a:lvl1pPr algn="ctr"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/>
              <a:t>Insérer un graphique, un extrait d’excel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1E1E531-D6D6-7574-377B-C563F6A9908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512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raphique +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AA2CC31-6F22-A089-945C-7F30105D68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16" name="object 21">
            <a:extLst>
              <a:ext uri="{FF2B5EF4-FFF2-40B4-BE49-F238E27FC236}">
                <a16:creationId xmlns:a16="http://schemas.microsoft.com/office/drawing/2014/main" id="{57E028DE-5375-D590-BCEE-CE8D587875ED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F890F9B2-4DEE-3EDE-BC06-1198517812F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49B30B6-89ED-17EE-4DB6-D4EEF76DE3C2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CE088BB9-9AD1-11B9-DD64-A49CF88DEF15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83B83D04-4CD2-B682-DAAB-2C79065A6B4A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385895" y="1"/>
            <a:ext cx="5978567" cy="1071154"/>
          </a:xfrm>
          <a:prstGeom prst="rect">
            <a:avLst/>
          </a:prstGeom>
          <a:noFill/>
          <a:ln w="12700">
            <a:noFill/>
          </a:ln>
        </p:spPr>
        <p:txBody>
          <a:bodyPr wrap="square" lIns="90000" tIns="108000" rIns="0" bIns="0" anchor="b" anchorCtr="0">
            <a:noAutofit/>
          </a:bodyPr>
          <a:lstStyle>
            <a:lvl1pPr>
              <a:defRPr sz="44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SUR 1 LIGNE </a:t>
            </a:r>
            <a:endParaRPr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F39C615-77CB-EA3A-F433-9108B0FD88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8665" y="1360420"/>
            <a:ext cx="5966216" cy="3292081"/>
          </a:xfrm>
        </p:spPr>
        <p:txBody>
          <a:bodyPr>
            <a:noAutofit/>
          </a:bodyPr>
          <a:lstStyle>
            <a:lvl1pPr>
              <a:defRPr sz="1600" b="1" i="0" cap="all" baseline="0">
                <a:latin typeface="Avenir Black" panose="02000503020000020003" pitchFamily="2" charset="0"/>
              </a:defRPr>
            </a:lvl1pPr>
            <a:lvl2pPr marL="1800" indent="0">
              <a:buFontTx/>
              <a:buNone/>
              <a:defRPr sz="1600" b="0" i="0">
                <a:latin typeface="Avenir Book" panose="02000503020000020003" pitchFamily="2" charset="0"/>
              </a:defRPr>
            </a:lvl2pPr>
            <a:lvl3pPr>
              <a:defRPr sz="1600" b="0" i="0">
                <a:latin typeface="Avenir Book" panose="02000503020000020003" pitchFamily="2" charset="0"/>
              </a:defRPr>
            </a:lvl3pPr>
            <a:lvl4pPr>
              <a:defRPr sz="1600" b="0" i="0">
                <a:latin typeface="Avenir Book" panose="02000503020000020003" pitchFamily="2" charset="0"/>
              </a:defRPr>
            </a:lvl4pPr>
            <a:lvl5pPr>
              <a:defRPr sz="1600" b="0" i="0">
                <a:latin typeface="Avenir Book" panose="02000503020000020003" pitchFamily="2" charset="0"/>
              </a:defRPr>
            </a:lvl5pPr>
          </a:lstStyle>
          <a:p>
            <a:pPr lvl="0"/>
            <a:r>
              <a:rPr lang="fr-FR"/>
              <a:t>TITRE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42F2757-70E3-F0DE-ABE4-6B80C758D137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3F44C2E-FEB6-A008-244D-58E98B617418}"/>
              </a:ext>
            </a:extLst>
          </p:cNvPr>
          <p:cNvSpPr/>
          <p:nvPr userDrawn="1"/>
        </p:nvSpPr>
        <p:spPr>
          <a:xfrm rot="5400000">
            <a:off x="3524350" y="3011581"/>
            <a:ext cx="6084213" cy="61047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81A16603-F1EA-6C66-9631-BDEF63CAC9E8}"/>
              </a:ext>
            </a:extLst>
          </p:cNvPr>
          <p:cNvGrpSpPr/>
          <p:nvPr userDrawn="1"/>
        </p:nvGrpSpPr>
        <p:grpSpPr>
          <a:xfrm rot="10800000">
            <a:off x="4761917" y="4725357"/>
            <a:ext cx="1764491" cy="1358851"/>
            <a:chOff x="-1363973" y="2898318"/>
            <a:chExt cx="4173625" cy="3200364"/>
          </a:xfrm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367CF532-D723-3FBA-B486-BA9DD8FC8F6F}"/>
                </a:ext>
              </a:extLst>
            </p:cNvPr>
            <p:cNvSpPr/>
            <p:nvPr/>
          </p:nvSpPr>
          <p:spPr>
            <a:xfrm>
              <a:off x="1422284" y="2898318"/>
              <a:ext cx="1387368" cy="3200364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chemeClr val="tx1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BDC4BC96-B7C2-0D61-F639-EC8347976C14}"/>
                </a:ext>
              </a:extLst>
            </p:cNvPr>
            <p:cNvSpPr/>
            <p:nvPr/>
          </p:nvSpPr>
          <p:spPr>
            <a:xfrm>
              <a:off x="31617" y="2928222"/>
              <a:ext cx="1368133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6">
              <a:extLst>
                <a:ext uri="{FF2B5EF4-FFF2-40B4-BE49-F238E27FC236}">
                  <a16:creationId xmlns:a16="http://schemas.microsoft.com/office/drawing/2014/main" id="{81F5A8A9-A4A4-E879-6D48-2565E7F196C7}"/>
                </a:ext>
              </a:extLst>
            </p:cNvPr>
            <p:cNvSpPr/>
            <p:nvPr/>
          </p:nvSpPr>
          <p:spPr>
            <a:xfrm>
              <a:off x="-1363973" y="2928222"/>
              <a:ext cx="1368135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A8A0AA54-1534-FAB5-3B13-0228D31F7F36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4715851"/>
            <a:ext cx="6567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space réservé du texte 47">
            <a:extLst>
              <a:ext uri="{FF2B5EF4-FFF2-40B4-BE49-F238E27FC236}">
                <a16:creationId xmlns:a16="http://schemas.microsoft.com/office/drawing/2014/main" id="{10997DB9-EF8D-F618-1E57-4366A7BFA13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8665" y="4941766"/>
            <a:ext cx="4242608" cy="1070719"/>
          </a:xfrm>
        </p:spPr>
        <p:txBody>
          <a:bodyPr lIns="36000" tIns="46800" rIns="360000" anchor="t" anchorCtr="0">
            <a:noAutofit/>
          </a:bodyPr>
          <a:lstStyle>
            <a:lvl1pPr>
              <a:defRPr lang="fr-FR" sz="1001" cap="none" spc="-6" baseline="0">
                <a:latin typeface="Avenir Medium" panose="02000503020000020003" pitchFamily="2" charset="0"/>
                <a:cs typeface="Gotham Bold"/>
              </a:defRPr>
            </a:lvl1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E91CE0BC-DA77-DE8C-D583-A0009740DA58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6687698" y="197712"/>
            <a:ext cx="5420165" cy="5814151"/>
          </a:xfrm>
        </p:spPr>
        <p:txBody>
          <a:bodyPr tIns="0" bIns="1835999" anchor="ctr" anchorCtr="0"/>
          <a:lstStyle>
            <a:lvl1pPr algn="ctr">
              <a:defRPr/>
            </a:lvl1pPr>
          </a:lstStyle>
          <a:p>
            <a:pPr lvl="0"/>
            <a:r>
              <a:rPr lang="fr-FR"/>
              <a:t>Insérer graphique, tableau</a:t>
            </a:r>
          </a:p>
        </p:txBody>
      </p:sp>
    </p:spTree>
    <p:extLst>
      <p:ext uri="{BB962C8B-B14F-4D97-AF65-F5344CB8AC3E}">
        <p14:creationId xmlns:p14="http://schemas.microsoft.com/office/powerpoint/2010/main" val="4189449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visuel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AA2CC31-6F22-A089-945C-7F30105D68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16" name="object 21">
            <a:extLst>
              <a:ext uri="{FF2B5EF4-FFF2-40B4-BE49-F238E27FC236}">
                <a16:creationId xmlns:a16="http://schemas.microsoft.com/office/drawing/2014/main" id="{57E028DE-5375-D590-BCEE-CE8D587875ED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F890F9B2-4DEE-3EDE-BC06-1198517812F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49B30B6-89ED-17EE-4DB6-D4EEF76DE3C2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CE088BB9-9AD1-11B9-DD64-A49CF88DEF15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83B83D04-4CD2-B682-DAAB-2C79065A6B4A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440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3" name="Espace réservé pour une image  21">
            <a:extLst>
              <a:ext uri="{FF2B5EF4-FFF2-40B4-BE49-F238E27FC236}">
                <a16:creationId xmlns:a16="http://schemas.microsoft.com/office/drawing/2014/main" id="{848B2C6F-8401-95E7-410B-FD172971B8B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93329" y="-97490"/>
            <a:ext cx="11302095" cy="618091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bIns="1440000" anchor="ctr" anchorCtr="0"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</p:spTree>
    <p:extLst>
      <p:ext uri="{BB962C8B-B14F-4D97-AF65-F5344CB8AC3E}">
        <p14:creationId xmlns:p14="http://schemas.microsoft.com/office/powerpoint/2010/main" val="200748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AA2CC31-6F22-A089-945C-7F30105D68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16" name="object 21">
            <a:extLst>
              <a:ext uri="{FF2B5EF4-FFF2-40B4-BE49-F238E27FC236}">
                <a16:creationId xmlns:a16="http://schemas.microsoft.com/office/drawing/2014/main" id="{57E028DE-5375-D590-BCEE-CE8D587875ED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F890F9B2-4DEE-3EDE-BC06-1198517812F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49B30B6-89ED-17EE-4DB6-D4EEF76DE3C2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CE088BB9-9AD1-11B9-DD64-A49CF88DEF15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83B83D04-4CD2-B682-DAAB-2C79065A6B4A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440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4" name="Espace réservé de l'élément multimédia 3">
            <a:extLst>
              <a:ext uri="{FF2B5EF4-FFF2-40B4-BE49-F238E27FC236}">
                <a16:creationId xmlns:a16="http://schemas.microsoft.com/office/drawing/2014/main" id="{9D2C7A73-BAA5-3C44-1179-B12DDA505FB2}"/>
              </a:ext>
            </a:extLst>
          </p:cNvPr>
          <p:cNvSpPr>
            <a:spLocks noGrp="1"/>
          </p:cNvSpPr>
          <p:nvPr>
            <p:ph type="media" sz="quarter" idx="18"/>
          </p:nvPr>
        </p:nvSpPr>
        <p:spPr>
          <a:xfrm>
            <a:off x="993329" y="0"/>
            <a:ext cx="11235184" cy="6083425"/>
          </a:xfr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vert="horz" lIns="91440" tIns="45720" rIns="91440" bIns="1440000" rtlCol="0" anchor="ctr" anchorCtr="0">
            <a:normAutofit/>
          </a:bodyPr>
          <a:lstStyle>
            <a:lvl1pPr>
              <a:defRPr lang="fr-FR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0043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Multi blocs + pic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Espace réservé du texte 49">
            <a:extLst>
              <a:ext uri="{FF2B5EF4-FFF2-40B4-BE49-F238E27FC236}">
                <a16:creationId xmlns:a16="http://schemas.microsoft.com/office/drawing/2014/main" id="{87CBD43C-CB9F-0666-81B9-E600931552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3060027"/>
            <a:ext cx="4083618" cy="3022061"/>
          </a:xfrm>
        </p:spPr>
        <p:txBody>
          <a:bodyPr>
            <a:noAutofit/>
          </a:bodyPr>
          <a:lstStyle>
            <a:lvl1pPr>
              <a:defRPr lang="fr-FR" sz="1200" b="0" i="0" kern="1200" cap="none" baseline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Bloc pour couleur de fond uniquement</a:t>
            </a:r>
          </a:p>
        </p:txBody>
      </p:sp>
      <p:sp>
        <p:nvSpPr>
          <p:cNvPr id="52" name="Espace réservé du texte 49">
            <a:extLst>
              <a:ext uri="{FF2B5EF4-FFF2-40B4-BE49-F238E27FC236}">
                <a16:creationId xmlns:a16="http://schemas.microsoft.com/office/drawing/2014/main" id="{3ABE3F5C-0494-062A-DB0B-491052B664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83618" y="3060027"/>
            <a:ext cx="4061276" cy="3022061"/>
          </a:xfrm>
          <a:solidFill>
            <a:schemeClr val="accent5"/>
          </a:solidFill>
          <a:ln w="12700">
            <a:solidFill>
              <a:srgbClr val="000000"/>
            </a:solidFill>
            <a:miter lim="800000"/>
          </a:ln>
        </p:spPr>
        <p:txBody>
          <a:bodyPr>
            <a:noAutofit/>
          </a:bodyPr>
          <a:lstStyle>
            <a:lvl1pPr>
              <a:defRPr lang="fr-FR" sz="1200" b="0" i="0" kern="1200" cap="none" baseline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Bloc pour couleur de fond uniquement</a:t>
            </a:r>
          </a:p>
        </p:txBody>
      </p:sp>
      <p:sp>
        <p:nvSpPr>
          <p:cNvPr id="53" name="Espace réservé du texte 49">
            <a:extLst>
              <a:ext uri="{FF2B5EF4-FFF2-40B4-BE49-F238E27FC236}">
                <a16:creationId xmlns:a16="http://schemas.microsoft.com/office/drawing/2014/main" id="{58EC98CB-BC54-FE21-36B4-E410E897EBE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54945" y="3060027"/>
            <a:ext cx="4061276" cy="3022061"/>
          </a:xfrm>
          <a:solidFill>
            <a:schemeClr val="tx2"/>
          </a:solidFill>
          <a:ln w="12700">
            <a:solidFill>
              <a:srgbClr val="000000"/>
            </a:solidFill>
            <a:miter lim="800000"/>
          </a:ln>
        </p:spPr>
        <p:txBody>
          <a:bodyPr>
            <a:noAutofit/>
          </a:bodyPr>
          <a:lstStyle>
            <a:lvl1pPr>
              <a:defRPr lang="fr-FR" sz="1200" b="0" i="0" kern="1200" cap="none" baseline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Bloc pour couleur de fond uniquement</a:t>
            </a:r>
          </a:p>
        </p:txBody>
      </p:sp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96805" y="-95206"/>
            <a:ext cx="8227756" cy="3130560"/>
          </a:xfrm>
          <a:prstGeom prst="rect">
            <a:avLst/>
          </a:prstGeom>
          <a:gradFill>
            <a:gsLst>
              <a:gs pos="22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 w="63500">
            <a:solidFill>
              <a:srgbClr val="000000"/>
            </a:solidFill>
            <a:miter lim="800000"/>
          </a:ln>
        </p:spPr>
        <p:txBody>
          <a:bodyPr wrap="square" lIns="360000" tIns="108000" rIns="684000" bIns="0">
            <a:noAutofit/>
          </a:bodyPr>
          <a:lstStyle>
            <a:lvl1pPr algn="r">
              <a:defRPr sz="5400" b="1" i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3 LIGNEs </a:t>
            </a:r>
            <a:br>
              <a:rPr lang="fr-FR"/>
            </a:br>
            <a:r>
              <a:rPr lang="fr-FR"/>
              <a:t>MAX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381322" y="3343434"/>
            <a:ext cx="1048753" cy="954914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bIns="576000" anchor="ctr" anchorCtr="0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Picto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B6ABAD4A-07D1-349C-4656-AE751B1125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54945" y="1"/>
            <a:ext cx="4073568" cy="3049884"/>
          </a:xfrm>
        </p:spPr>
        <p:txBody>
          <a:bodyPr lIns="360000" tIns="46800" rIns="360000" anchor="ctr" anchorCtr="0"/>
          <a:lstStyle/>
          <a:p>
            <a:pPr lvl="0"/>
            <a:r>
              <a:rPr lang="fr-FR"/>
              <a:t>Texte sur 5 lignes max</a:t>
            </a:r>
          </a:p>
        </p:txBody>
      </p:sp>
      <p:sp>
        <p:nvSpPr>
          <p:cNvPr id="50" name="Espace réservé du texte 49">
            <a:extLst>
              <a:ext uri="{FF2B5EF4-FFF2-40B4-BE49-F238E27FC236}">
                <a16:creationId xmlns:a16="http://schemas.microsoft.com/office/drawing/2014/main" id="{9B9E571C-373B-D1FE-010C-F4C90CB3B1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2996" y="4359743"/>
            <a:ext cx="3498904" cy="1320800"/>
          </a:xfrm>
        </p:spPr>
        <p:txBody>
          <a:bodyPr/>
          <a:lstStyle>
            <a:lvl1pPr>
              <a:defRPr lang="fr-FR" sz="2001" b="1" kern="1200" cap="all" baseline="0">
                <a:solidFill>
                  <a:srgbClr val="6E9F9F"/>
                </a:solidFill>
                <a:latin typeface="Avenir Blac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lvl="0"/>
            <a:r>
              <a:rPr lang="fr-FR"/>
              <a:t>TITRE 2 LIGNES MAX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54" name="Espace réservé pour une image  110">
            <a:extLst>
              <a:ext uri="{FF2B5EF4-FFF2-40B4-BE49-F238E27FC236}">
                <a16:creationId xmlns:a16="http://schemas.microsoft.com/office/drawing/2014/main" id="{2B2A2697-3120-AF9D-AED9-5C6B7A76B40F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4419922" y="3343434"/>
            <a:ext cx="1048753" cy="954914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bIns="576000" anchor="ctr" anchorCtr="0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Picto</a:t>
            </a:r>
          </a:p>
        </p:txBody>
      </p:sp>
      <p:sp>
        <p:nvSpPr>
          <p:cNvPr id="55" name="Espace réservé du texte 49">
            <a:extLst>
              <a:ext uri="{FF2B5EF4-FFF2-40B4-BE49-F238E27FC236}">
                <a16:creationId xmlns:a16="http://schemas.microsoft.com/office/drawing/2014/main" id="{C28EEA4E-832B-364D-DACC-91FE21095A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1596" y="4359743"/>
            <a:ext cx="3498904" cy="1320800"/>
          </a:xfrm>
        </p:spPr>
        <p:txBody>
          <a:bodyPr/>
          <a:lstStyle>
            <a:lvl1pPr>
              <a:defRPr lang="fr-FR" sz="2001" b="1" kern="1200" cap="all" baseline="0">
                <a:solidFill>
                  <a:schemeClr val="bg1"/>
                </a:solidFill>
                <a:latin typeface="Avenir Blac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lvl="0"/>
            <a:r>
              <a:rPr lang="fr-FR"/>
              <a:t>TITRE 2 LIGNES MAX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56" name="Espace réservé pour une image  110">
            <a:extLst>
              <a:ext uri="{FF2B5EF4-FFF2-40B4-BE49-F238E27FC236}">
                <a16:creationId xmlns:a16="http://schemas.microsoft.com/office/drawing/2014/main" id="{9B1D2979-2BF1-505C-621A-8018B71249C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8509322" y="3343434"/>
            <a:ext cx="1048753" cy="954914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bIns="576000" anchor="ctr" anchorCtr="0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Picto</a:t>
            </a:r>
          </a:p>
        </p:txBody>
      </p:sp>
      <p:sp>
        <p:nvSpPr>
          <p:cNvPr id="57" name="Espace réservé du texte 49">
            <a:extLst>
              <a:ext uri="{FF2B5EF4-FFF2-40B4-BE49-F238E27FC236}">
                <a16:creationId xmlns:a16="http://schemas.microsoft.com/office/drawing/2014/main" id="{BC3AED14-43BC-E375-CA69-5B0FABAFF9C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00996" y="4359743"/>
            <a:ext cx="3498904" cy="1320800"/>
          </a:xfrm>
        </p:spPr>
        <p:txBody>
          <a:bodyPr/>
          <a:lstStyle>
            <a:lvl1pPr>
              <a:defRPr lang="fr-FR" sz="2001" b="1" kern="1200" cap="all" baseline="0">
                <a:solidFill>
                  <a:schemeClr val="bg1"/>
                </a:solidFill>
                <a:latin typeface="Avenir Black" panose="02000503020000020003" pitchFamily="2" charset="0"/>
                <a:cs typeface="Arial"/>
              </a:defRPr>
            </a:lvl1pPr>
            <a:lvl2pPr marL="1800" indent="0">
              <a:lnSpc>
                <a:spcPct val="80000"/>
              </a:lnSpc>
              <a:buFontTx/>
              <a:buNone/>
              <a:defRPr lang="fr-FR" sz="2001">
                <a:latin typeface="Avenir Book" panose="02000503020000020003" pitchFamily="2" charset="0"/>
                <a:cs typeface="Arial"/>
              </a:defRPr>
            </a:lvl2pPr>
          </a:lstStyle>
          <a:p>
            <a:pPr lvl="0"/>
            <a:r>
              <a:rPr lang="fr-FR"/>
              <a:t>TITRE 2 LIGNES MAX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3F7241F-E4F3-BE75-010E-7C6CF796FCD2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496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bject 18">
            <a:extLst>
              <a:ext uri="{FF2B5EF4-FFF2-40B4-BE49-F238E27FC236}">
                <a16:creationId xmlns:a16="http://schemas.microsoft.com/office/drawing/2014/main" id="{FEF5DA2F-1292-D845-169A-9579B916F76D}"/>
              </a:ext>
            </a:extLst>
          </p:cNvPr>
          <p:cNvSpPr/>
          <p:nvPr userDrawn="1"/>
        </p:nvSpPr>
        <p:spPr>
          <a:xfrm>
            <a:off x="0" y="0"/>
            <a:ext cx="2177741" cy="2375078"/>
          </a:xfrm>
          <a:custGeom>
            <a:avLst/>
            <a:gdLst/>
            <a:ahLst/>
            <a:cxnLst/>
            <a:rect l="l" t="t" r="r" b="b"/>
            <a:pathLst>
              <a:path w="3560445" h="3916679">
                <a:moveTo>
                  <a:pt x="3560101" y="0"/>
                </a:moveTo>
                <a:lnTo>
                  <a:pt x="0" y="0"/>
                </a:lnTo>
                <a:lnTo>
                  <a:pt x="0" y="3916111"/>
                </a:lnTo>
                <a:lnTo>
                  <a:pt x="3560101" y="3916111"/>
                </a:lnTo>
                <a:lnTo>
                  <a:pt x="3560101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2177740" y="-86643"/>
            <a:ext cx="8028811" cy="2455175"/>
          </a:xfrm>
          <a:prstGeom prst="rect">
            <a:avLst/>
          </a:prstGeom>
          <a:solidFill>
            <a:schemeClr val="tx2"/>
          </a:solidFill>
          <a:ln w="12700">
            <a:solidFill>
              <a:srgbClr val="000000"/>
            </a:solidFill>
            <a:miter lim="800000"/>
          </a:ln>
        </p:spPr>
        <p:txBody>
          <a:bodyPr wrap="square" lIns="360000" tIns="324000" rIns="72000" bIns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3 LIGNEs </a:t>
            </a:r>
            <a:br>
              <a:rPr lang="fr-FR"/>
            </a:br>
            <a:r>
              <a:rPr lang="fr-FR"/>
              <a:t>MAX</a:t>
            </a:r>
            <a:endParaRPr/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B6ABAD4A-07D1-349C-4656-AE751B1125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-2616" y="2382714"/>
            <a:ext cx="4728407" cy="3741287"/>
          </a:xfrm>
        </p:spPr>
        <p:txBody>
          <a:bodyPr lIns="360000" tIns="46800" rIns="360000" anchor="ctr" anchorCtr="0">
            <a:noAutofit/>
          </a:bodyPr>
          <a:lstStyle>
            <a:lvl1pPr>
              <a:defRPr sz="2200" b="0" i="0">
                <a:latin typeface="Avenir" panose="02000503020000020003" pitchFamily="2" charset="0"/>
              </a:defRPr>
            </a:lvl1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3F7241F-E4F3-BE75-010E-7C6CF796FCD2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sp>
        <p:nvSpPr>
          <p:cNvPr id="36" name="object 11">
            <a:extLst>
              <a:ext uri="{FF2B5EF4-FFF2-40B4-BE49-F238E27FC236}">
                <a16:creationId xmlns:a16="http://schemas.microsoft.com/office/drawing/2014/main" id="{342D2032-4A1E-73F3-B0A2-5190BA0B2246}"/>
              </a:ext>
            </a:extLst>
          </p:cNvPr>
          <p:cNvSpPr/>
          <p:nvPr/>
        </p:nvSpPr>
        <p:spPr>
          <a:xfrm>
            <a:off x="10206550" y="-1"/>
            <a:ext cx="75019" cy="2375446"/>
          </a:xfrm>
          <a:custGeom>
            <a:avLst/>
            <a:gdLst/>
            <a:ahLst/>
            <a:cxnLst/>
            <a:rect l="l" t="t" r="r" b="b"/>
            <a:pathLst>
              <a:path w="104775" h="3905885">
                <a:moveTo>
                  <a:pt x="0" y="3905640"/>
                </a:moveTo>
                <a:lnTo>
                  <a:pt x="104708" y="3905640"/>
                </a:lnTo>
                <a:lnTo>
                  <a:pt x="104708" y="0"/>
                </a:lnTo>
                <a:lnTo>
                  <a:pt x="0" y="0"/>
                </a:lnTo>
                <a:lnTo>
                  <a:pt x="0" y="390564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CA87CC91-2F47-E3AA-DECD-1C0C2CF4D286}"/>
              </a:ext>
            </a:extLst>
          </p:cNvPr>
          <p:cNvGrpSpPr/>
          <p:nvPr userDrawn="1"/>
        </p:nvGrpSpPr>
        <p:grpSpPr>
          <a:xfrm>
            <a:off x="426382" y="503304"/>
            <a:ext cx="1335088" cy="1363651"/>
            <a:chOff x="677826" y="626917"/>
            <a:chExt cx="1807771" cy="1846447"/>
          </a:xfrm>
        </p:grpSpPr>
        <p:sp>
          <p:nvSpPr>
            <p:cNvPr id="88" name="Forme libre 87">
              <a:extLst>
                <a:ext uri="{FF2B5EF4-FFF2-40B4-BE49-F238E27FC236}">
                  <a16:creationId xmlns:a16="http://schemas.microsoft.com/office/drawing/2014/main" id="{5057596A-DC13-8771-E27F-9A75BB7B55FE}"/>
                </a:ext>
              </a:extLst>
            </p:cNvPr>
            <p:cNvSpPr/>
            <p:nvPr/>
          </p:nvSpPr>
          <p:spPr>
            <a:xfrm>
              <a:off x="677826" y="62691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 88">
              <a:extLst>
                <a:ext uri="{FF2B5EF4-FFF2-40B4-BE49-F238E27FC236}">
                  <a16:creationId xmlns:a16="http://schemas.microsoft.com/office/drawing/2014/main" id="{7CAC03C1-C779-F7E9-41E2-4C5B45293BDC}"/>
                </a:ext>
              </a:extLst>
            </p:cNvPr>
            <p:cNvSpPr/>
            <p:nvPr/>
          </p:nvSpPr>
          <p:spPr>
            <a:xfrm>
              <a:off x="764996" y="196186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tx2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929F8F92-6DE4-ED9E-E6EA-6D597805D1CC}"/>
              </a:ext>
            </a:extLst>
          </p:cNvPr>
          <p:cNvSpPr/>
          <p:nvPr userDrawn="1"/>
        </p:nvSpPr>
        <p:spPr>
          <a:xfrm>
            <a:off x="4717245" y="2375078"/>
            <a:ext cx="7577709" cy="37437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2" name="Graphique 100">
            <a:extLst>
              <a:ext uri="{FF2B5EF4-FFF2-40B4-BE49-F238E27FC236}">
                <a16:creationId xmlns:a16="http://schemas.microsoft.com/office/drawing/2014/main" id="{65F6C087-DC6C-9838-3939-055ED01F2449}"/>
              </a:ext>
            </a:extLst>
          </p:cNvPr>
          <p:cNvGrpSpPr/>
          <p:nvPr/>
        </p:nvGrpSpPr>
        <p:grpSpPr>
          <a:xfrm>
            <a:off x="11017118" y="-83468"/>
            <a:ext cx="1457385" cy="2455175"/>
            <a:chOff x="5560274" y="2353874"/>
            <a:chExt cx="1094112" cy="1843189"/>
          </a:xfrm>
          <a:noFill/>
        </p:grpSpPr>
        <p:sp>
          <p:nvSpPr>
            <p:cNvPr id="103" name="Forme libre 102">
              <a:extLst>
                <a:ext uri="{FF2B5EF4-FFF2-40B4-BE49-F238E27FC236}">
                  <a16:creationId xmlns:a16="http://schemas.microsoft.com/office/drawing/2014/main" id="{6E64F31F-70F7-D490-48EE-0EB197A5C311}"/>
                </a:ext>
              </a:extLst>
            </p:cNvPr>
            <p:cNvSpPr/>
            <p:nvPr/>
          </p:nvSpPr>
          <p:spPr>
            <a:xfrm>
              <a:off x="5933239" y="2726910"/>
              <a:ext cx="721147" cy="1469338"/>
            </a:xfrm>
            <a:custGeom>
              <a:avLst/>
              <a:gdLst>
                <a:gd name="connsiteX0" fmla="*/ 5046 w 721147"/>
                <a:gd name="connsiteY0" fmla="*/ 1469339 h 1469338"/>
                <a:gd name="connsiteX1" fmla="*/ 158 w 721147"/>
                <a:gd name="connsiteY1" fmla="*/ 1321102 h 1469338"/>
                <a:gd name="connsiteX2" fmla="*/ 721148 w 721147"/>
                <a:gd name="connsiteY2" fmla="*/ 0 h 1469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1147" h="1469338">
                  <a:moveTo>
                    <a:pt x="5046" y="1469339"/>
                  </a:moveTo>
                  <a:cubicBezTo>
                    <a:pt x="1787" y="1420470"/>
                    <a:pt x="-657" y="1371600"/>
                    <a:pt x="158" y="1321102"/>
                  </a:cubicBezTo>
                  <a:cubicBezTo>
                    <a:pt x="4231" y="727339"/>
                    <a:pt x="275519" y="257379"/>
                    <a:pt x="721148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4" name="Forme libre 103">
              <a:extLst>
                <a:ext uri="{FF2B5EF4-FFF2-40B4-BE49-F238E27FC236}">
                  <a16:creationId xmlns:a16="http://schemas.microsoft.com/office/drawing/2014/main" id="{82208F07-E0A1-31D5-2A5D-4961EA5796B8}"/>
                </a:ext>
              </a:extLst>
            </p:cNvPr>
            <p:cNvSpPr/>
            <p:nvPr/>
          </p:nvSpPr>
          <p:spPr>
            <a:xfrm>
              <a:off x="6024641" y="2838495"/>
              <a:ext cx="628931" cy="1357753"/>
            </a:xfrm>
            <a:custGeom>
              <a:avLst/>
              <a:gdLst>
                <a:gd name="connsiteX0" fmla="*/ 628932 w 628931"/>
                <a:gd name="connsiteY0" fmla="*/ 0 h 1357753"/>
                <a:gd name="connsiteX1" fmla="*/ 0 w 628931"/>
                <a:gd name="connsiteY1" fmla="*/ 1209517 h 1357753"/>
                <a:gd name="connsiteX2" fmla="*/ 5703 w 628931"/>
                <a:gd name="connsiteY2" fmla="*/ 1357754 h 1357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931" h="1357753">
                  <a:moveTo>
                    <a:pt x="628932" y="0"/>
                  </a:moveTo>
                  <a:cubicBezTo>
                    <a:pt x="237886" y="244347"/>
                    <a:pt x="4888" y="672768"/>
                    <a:pt x="0" y="1209517"/>
                  </a:cubicBezTo>
                  <a:cubicBezTo>
                    <a:pt x="0" y="1260015"/>
                    <a:pt x="1629" y="1308884"/>
                    <a:pt x="5703" y="1357754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5" name="Forme libre 104">
              <a:extLst>
                <a:ext uri="{FF2B5EF4-FFF2-40B4-BE49-F238E27FC236}">
                  <a16:creationId xmlns:a16="http://schemas.microsoft.com/office/drawing/2014/main" id="{3E8ABD68-F5C9-472E-E26A-6D3FE3D8971A}"/>
                </a:ext>
              </a:extLst>
            </p:cNvPr>
            <p:cNvSpPr/>
            <p:nvPr/>
          </p:nvSpPr>
          <p:spPr>
            <a:xfrm>
              <a:off x="6024641" y="2838495"/>
              <a:ext cx="628931" cy="1357753"/>
            </a:xfrm>
            <a:custGeom>
              <a:avLst/>
              <a:gdLst>
                <a:gd name="connsiteX0" fmla="*/ 5703 w 628931"/>
                <a:gd name="connsiteY0" fmla="*/ 1357754 h 1357753"/>
                <a:gd name="connsiteX1" fmla="*/ 0 w 628931"/>
                <a:gd name="connsiteY1" fmla="*/ 1209517 h 1357753"/>
                <a:gd name="connsiteX2" fmla="*/ 628932 w 628931"/>
                <a:gd name="connsiteY2" fmla="*/ 0 h 1357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931" h="1357753">
                  <a:moveTo>
                    <a:pt x="5703" y="1357754"/>
                  </a:moveTo>
                  <a:cubicBezTo>
                    <a:pt x="1629" y="1309699"/>
                    <a:pt x="0" y="1260015"/>
                    <a:pt x="0" y="1209517"/>
                  </a:cubicBezTo>
                  <a:cubicBezTo>
                    <a:pt x="4888" y="671954"/>
                    <a:pt x="237886" y="244347"/>
                    <a:pt x="628932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6" name="Forme libre 105">
              <a:extLst>
                <a:ext uri="{FF2B5EF4-FFF2-40B4-BE49-F238E27FC236}">
                  <a16:creationId xmlns:a16="http://schemas.microsoft.com/office/drawing/2014/main" id="{90079BAC-FB2E-2960-E370-8D3ED2D6A08F}"/>
                </a:ext>
              </a:extLst>
            </p:cNvPr>
            <p:cNvSpPr/>
            <p:nvPr/>
          </p:nvSpPr>
          <p:spPr>
            <a:xfrm>
              <a:off x="6117514" y="2949265"/>
              <a:ext cx="536058" cy="1246983"/>
            </a:xfrm>
            <a:custGeom>
              <a:avLst/>
              <a:gdLst>
                <a:gd name="connsiteX0" fmla="*/ 536058 w 536058"/>
                <a:gd name="connsiteY0" fmla="*/ 0 h 1246983"/>
                <a:gd name="connsiteX1" fmla="*/ 0 w 536058"/>
                <a:gd name="connsiteY1" fmla="*/ 1099561 h 1246983"/>
                <a:gd name="connsiteX2" fmla="*/ 5703 w 536058"/>
                <a:gd name="connsiteY2" fmla="*/ 1246983 h 124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6058" h="1246983">
                  <a:moveTo>
                    <a:pt x="536058" y="0"/>
                  </a:moveTo>
                  <a:cubicBezTo>
                    <a:pt x="200411" y="232944"/>
                    <a:pt x="4888" y="619826"/>
                    <a:pt x="0" y="1099561"/>
                  </a:cubicBezTo>
                  <a:cubicBezTo>
                    <a:pt x="0" y="1150059"/>
                    <a:pt x="1629" y="1198928"/>
                    <a:pt x="5703" y="1246983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7" name="Forme libre 106">
              <a:extLst>
                <a:ext uri="{FF2B5EF4-FFF2-40B4-BE49-F238E27FC236}">
                  <a16:creationId xmlns:a16="http://schemas.microsoft.com/office/drawing/2014/main" id="{90FA70BF-A830-55D5-C14C-9400ADEF3C6E}"/>
                </a:ext>
              </a:extLst>
            </p:cNvPr>
            <p:cNvSpPr/>
            <p:nvPr/>
          </p:nvSpPr>
          <p:spPr>
            <a:xfrm>
              <a:off x="5746628" y="2506183"/>
              <a:ext cx="907758" cy="1690065"/>
            </a:xfrm>
            <a:custGeom>
              <a:avLst/>
              <a:gdLst>
                <a:gd name="connsiteX0" fmla="*/ 4281 w 907758"/>
                <a:gd name="connsiteY0" fmla="*/ 1690065 h 1690065"/>
                <a:gd name="connsiteX1" fmla="*/ 208 w 907758"/>
                <a:gd name="connsiteY1" fmla="*/ 1541014 h 1690065"/>
                <a:gd name="connsiteX2" fmla="*/ 907759 w 907758"/>
                <a:gd name="connsiteY2" fmla="*/ 0 h 169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7758" h="1690065">
                  <a:moveTo>
                    <a:pt x="4281" y="1690065"/>
                  </a:moveTo>
                  <a:cubicBezTo>
                    <a:pt x="1022" y="1641196"/>
                    <a:pt x="-607" y="1591512"/>
                    <a:pt x="208" y="1541014"/>
                  </a:cubicBezTo>
                  <a:cubicBezTo>
                    <a:pt x="4281" y="834852"/>
                    <a:pt x="350519" y="278555"/>
                    <a:pt x="907759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8" name="Forme libre 107">
              <a:extLst>
                <a:ext uri="{FF2B5EF4-FFF2-40B4-BE49-F238E27FC236}">
                  <a16:creationId xmlns:a16="http://schemas.microsoft.com/office/drawing/2014/main" id="{A86FBC9F-5C20-9624-6FF3-B8F7B5BBB2E9}"/>
                </a:ext>
              </a:extLst>
            </p:cNvPr>
            <p:cNvSpPr/>
            <p:nvPr/>
          </p:nvSpPr>
          <p:spPr>
            <a:xfrm>
              <a:off x="5838894" y="2616954"/>
              <a:ext cx="814677" cy="1580109"/>
            </a:xfrm>
            <a:custGeom>
              <a:avLst/>
              <a:gdLst>
                <a:gd name="connsiteX0" fmla="*/ 814678 w 814677"/>
                <a:gd name="connsiteY0" fmla="*/ 0 h 1580109"/>
                <a:gd name="connsiteX1" fmla="*/ 0 w 814677"/>
                <a:gd name="connsiteY1" fmla="*/ 1431058 h 1580109"/>
                <a:gd name="connsiteX2" fmla="*/ 4888 w 814677"/>
                <a:gd name="connsiteY2" fmla="*/ 1580109 h 158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14677" h="1580109">
                  <a:moveTo>
                    <a:pt x="814678" y="0"/>
                  </a:moveTo>
                  <a:cubicBezTo>
                    <a:pt x="312836" y="267153"/>
                    <a:pt x="4073" y="781095"/>
                    <a:pt x="0" y="1431058"/>
                  </a:cubicBezTo>
                  <a:cubicBezTo>
                    <a:pt x="0" y="1481556"/>
                    <a:pt x="1629" y="1531240"/>
                    <a:pt x="4888" y="1580109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9" name="Forme libre 108">
              <a:extLst>
                <a:ext uri="{FF2B5EF4-FFF2-40B4-BE49-F238E27FC236}">
                  <a16:creationId xmlns:a16="http://schemas.microsoft.com/office/drawing/2014/main" id="{0F20C309-A9AF-53B7-63F0-3D536B84EBEA}"/>
                </a:ext>
              </a:extLst>
            </p:cNvPr>
            <p:cNvSpPr/>
            <p:nvPr/>
          </p:nvSpPr>
          <p:spPr>
            <a:xfrm>
              <a:off x="5838894" y="2616139"/>
              <a:ext cx="814677" cy="1580109"/>
            </a:xfrm>
            <a:custGeom>
              <a:avLst/>
              <a:gdLst>
                <a:gd name="connsiteX0" fmla="*/ 4888 w 814677"/>
                <a:gd name="connsiteY0" fmla="*/ 1580109 h 1580109"/>
                <a:gd name="connsiteX1" fmla="*/ 0 w 814677"/>
                <a:gd name="connsiteY1" fmla="*/ 1431058 h 1580109"/>
                <a:gd name="connsiteX2" fmla="*/ 814678 w 814677"/>
                <a:gd name="connsiteY2" fmla="*/ 0 h 158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14677" h="1580109">
                  <a:moveTo>
                    <a:pt x="4888" y="1580109"/>
                  </a:moveTo>
                  <a:cubicBezTo>
                    <a:pt x="1629" y="1531240"/>
                    <a:pt x="0" y="1481556"/>
                    <a:pt x="0" y="1431058"/>
                  </a:cubicBezTo>
                  <a:cubicBezTo>
                    <a:pt x="4073" y="781095"/>
                    <a:pt x="312836" y="267152"/>
                    <a:pt x="814678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0" name="Forme libre 109">
              <a:extLst>
                <a:ext uri="{FF2B5EF4-FFF2-40B4-BE49-F238E27FC236}">
                  <a16:creationId xmlns:a16="http://schemas.microsoft.com/office/drawing/2014/main" id="{23591B8E-E3DD-0ACE-AB99-F36E202906A0}"/>
                </a:ext>
              </a:extLst>
            </p:cNvPr>
            <p:cNvSpPr/>
            <p:nvPr/>
          </p:nvSpPr>
          <p:spPr>
            <a:xfrm>
              <a:off x="5932582" y="2726910"/>
              <a:ext cx="720990" cy="1469338"/>
            </a:xfrm>
            <a:custGeom>
              <a:avLst/>
              <a:gdLst>
                <a:gd name="connsiteX0" fmla="*/ 720990 w 720990"/>
                <a:gd name="connsiteY0" fmla="*/ 0 h 1469338"/>
                <a:gd name="connsiteX1" fmla="*/ 0 w 720990"/>
                <a:gd name="connsiteY1" fmla="*/ 1321102 h 1469338"/>
                <a:gd name="connsiteX2" fmla="*/ 4888 w 720990"/>
                <a:gd name="connsiteY2" fmla="*/ 1469339 h 1469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0990" h="1469338">
                  <a:moveTo>
                    <a:pt x="720990" y="0"/>
                  </a:moveTo>
                  <a:cubicBezTo>
                    <a:pt x="275361" y="257379"/>
                    <a:pt x="4073" y="727339"/>
                    <a:pt x="0" y="1321102"/>
                  </a:cubicBezTo>
                  <a:cubicBezTo>
                    <a:pt x="0" y="1371600"/>
                    <a:pt x="1629" y="1420470"/>
                    <a:pt x="4888" y="1469339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1" name="Forme libre 110">
              <a:extLst>
                <a:ext uri="{FF2B5EF4-FFF2-40B4-BE49-F238E27FC236}">
                  <a16:creationId xmlns:a16="http://schemas.microsoft.com/office/drawing/2014/main" id="{CCFA83A7-A499-D76F-899B-B30A02BDDC7F}"/>
                </a:ext>
              </a:extLst>
            </p:cNvPr>
            <p:cNvSpPr/>
            <p:nvPr/>
          </p:nvSpPr>
          <p:spPr>
            <a:xfrm>
              <a:off x="6118173" y="2949265"/>
              <a:ext cx="536214" cy="1246983"/>
            </a:xfrm>
            <a:custGeom>
              <a:avLst/>
              <a:gdLst>
                <a:gd name="connsiteX0" fmla="*/ 5859 w 536214"/>
                <a:gd name="connsiteY0" fmla="*/ 1246983 h 1246983"/>
                <a:gd name="connsiteX1" fmla="*/ 156 w 536214"/>
                <a:gd name="connsiteY1" fmla="*/ 1099561 h 1246983"/>
                <a:gd name="connsiteX2" fmla="*/ 536214 w 536214"/>
                <a:gd name="connsiteY2" fmla="*/ 0 h 124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6214" h="1246983">
                  <a:moveTo>
                    <a:pt x="5859" y="1246983"/>
                  </a:moveTo>
                  <a:cubicBezTo>
                    <a:pt x="1786" y="1198928"/>
                    <a:pt x="-659" y="1149245"/>
                    <a:pt x="156" y="1099561"/>
                  </a:cubicBezTo>
                  <a:cubicBezTo>
                    <a:pt x="4229" y="619826"/>
                    <a:pt x="200567" y="232944"/>
                    <a:pt x="536214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2" name="Forme libre 111">
              <a:extLst>
                <a:ext uri="{FF2B5EF4-FFF2-40B4-BE49-F238E27FC236}">
                  <a16:creationId xmlns:a16="http://schemas.microsoft.com/office/drawing/2014/main" id="{C4ECCF1F-5B17-6B34-2310-B453228A7DFB}"/>
                </a:ext>
              </a:extLst>
            </p:cNvPr>
            <p:cNvSpPr/>
            <p:nvPr/>
          </p:nvSpPr>
          <p:spPr>
            <a:xfrm>
              <a:off x="6211202" y="3060036"/>
              <a:ext cx="442370" cy="1136212"/>
            </a:xfrm>
            <a:custGeom>
              <a:avLst/>
              <a:gdLst>
                <a:gd name="connsiteX0" fmla="*/ 442370 w 442370"/>
                <a:gd name="connsiteY0" fmla="*/ 0 h 1136212"/>
                <a:gd name="connsiteX1" fmla="*/ 0 w 442370"/>
                <a:gd name="connsiteY1" fmla="*/ 988790 h 1136212"/>
                <a:gd name="connsiteX2" fmla="*/ 7332 w 442370"/>
                <a:gd name="connsiteY2" fmla="*/ 1136213 h 1136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2370" h="1136212">
                  <a:moveTo>
                    <a:pt x="442370" y="0"/>
                  </a:moveTo>
                  <a:cubicBezTo>
                    <a:pt x="162936" y="221541"/>
                    <a:pt x="4073" y="565256"/>
                    <a:pt x="0" y="988790"/>
                  </a:cubicBezTo>
                  <a:cubicBezTo>
                    <a:pt x="0" y="1039288"/>
                    <a:pt x="2444" y="1088158"/>
                    <a:pt x="7332" y="1136213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3" name="Forme libre 112">
              <a:extLst>
                <a:ext uri="{FF2B5EF4-FFF2-40B4-BE49-F238E27FC236}">
                  <a16:creationId xmlns:a16="http://schemas.microsoft.com/office/drawing/2014/main" id="{6951F86F-1DE1-9663-64F0-60F2E4370560}"/>
                </a:ext>
              </a:extLst>
            </p:cNvPr>
            <p:cNvSpPr/>
            <p:nvPr/>
          </p:nvSpPr>
          <p:spPr>
            <a:xfrm>
              <a:off x="5560274" y="2353874"/>
              <a:ext cx="956431" cy="1842374"/>
            </a:xfrm>
            <a:custGeom>
              <a:avLst/>
              <a:gdLst>
                <a:gd name="connsiteX0" fmla="*/ 4888 w 956431"/>
                <a:gd name="connsiteY0" fmla="*/ 1842375 h 1842374"/>
                <a:gd name="connsiteX1" fmla="*/ 0 w 956431"/>
                <a:gd name="connsiteY1" fmla="*/ 1692509 h 1842374"/>
                <a:gd name="connsiteX2" fmla="*/ 956432 w 956431"/>
                <a:gd name="connsiteY2" fmla="*/ 0 h 18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6431" h="1842374">
                  <a:moveTo>
                    <a:pt x="4888" y="1842375"/>
                  </a:moveTo>
                  <a:cubicBezTo>
                    <a:pt x="1629" y="1793506"/>
                    <a:pt x="0" y="1743007"/>
                    <a:pt x="0" y="1692509"/>
                  </a:cubicBezTo>
                  <a:cubicBezTo>
                    <a:pt x="4073" y="931776"/>
                    <a:pt x="368235" y="323352"/>
                    <a:pt x="956432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4" name="Forme libre 113">
              <a:extLst>
                <a:ext uri="{FF2B5EF4-FFF2-40B4-BE49-F238E27FC236}">
                  <a16:creationId xmlns:a16="http://schemas.microsoft.com/office/drawing/2014/main" id="{E5673410-25EB-E8C9-EDFC-46D6B6B55AB6}"/>
                </a:ext>
              </a:extLst>
            </p:cNvPr>
            <p:cNvSpPr/>
            <p:nvPr/>
          </p:nvSpPr>
          <p:spPr>
            <a:xfrm>
              <a:off x="5653962" y="2397041"/>
              <a:ext cx="999609" cy="1799207"/>
            </a:xfrm>
            <a:custGeom>
              <a:avLst/>
              <a:gdLst>
                <a:gd name="connsiteX0" fmla="*/ 999610 w 999609"/>
                <a:gd name="connsiteY0" fmla="*/ 0 h 1799207"/>
                <a:gd name="connsiteX1" fmla="*/ 0 w 999609"/>
                <a:gd name="connsiteY1" fmla="*/ 1650155 h 1799207"/>
                <a:gd name="connsiteX2" fmla="*/ 4073 w 999609"/>
                <a:gd name="connsiteY2" fmla="*/ 1799207 h 1799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609" h="1799207">
                  <a:moveTo>
                    <a:pt x="999610" y="0"/>
                  </a:moveTo>
                  <a:cubicBezTo>
                    <a:pt x="386972" y="289144"/>
                    <a:pt x="4073" y="887793"/>
                    <a:pt x="0" y="1650155"/>
                  </a:cubicBezTo>
                  <a:cubicBezTo>
                    <a:pt x="0" y="1700654"/>
                    <a:pt x="815" y="1750338"/>
                    <a:pt x="4073" y="1799207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5" name="Forme libre 114">
              <a:extLst>
                <a:ext uri="{FF2B5EF4-FFF2-40B4-BE49-F238E27FC236}">
                  <a16:creationId xmlns:a16="http://schemas.microsoft.com/office/drawing/2014/main" id="{8A6C1345-BD6F-306D-E3A7-737B6016AABA}"/>
                </a:ext>
              </a:extLst>
            </p:cNvPr>
            <p:cNvSpPr/>
            <p:nvPr/>
          </p:nvSpPr>
          <p:spPr>
            <a:xfrm>
              <a:off x="5653962" y="2397041"/>
              <a:ext cx="999609" cy="1799207"/>
            </a:xfrm>
            <a:custGeom>
              <a:avLst/>
              <a:gdLst>
                <a:gd name="connsiteX0" fmla="*/ 4073 w 999609"/>
                <a:gd name="connsiteY0" fmla="*/ 1799207 h 1799207"/>
                <a:gd name="connsiteX1" fmla="*/ 0 w 999609"/>
                <a:gd name="connsiteY1" fmla="*/ 1650155 h 1799207"/>
                <a:gd name="connsiteX2" fmla="*/ 999610 w 999609"/>
                <a:gd name="connsiteY2" fmla="*/ 0 h 1799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609" h="1799207">
                  <a:moveTo>
                    <a:pt x="4073" y="1799207"/>
                  </a:moveTo>
                  <a:cubicBezTo>
                    <a:pt x="815" y="1750338"/>
                    <a:pt x="0" y="1700654"/>
                    <a:pt x="0" y="1650155"/>
                  </a:cubicBezTo>
                  <a:cubicBezTo>
                    <a:pt x="4073" y="887793"/>
                    <a:pt x="387787" y="289144"/>
                    <a:pt x="999610" y="0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6" name="Forme libre 115">
              <a:extLst>
                <a:ext uri="{FF2B5EF4-FFF2-40B4-BE49-F238E27FC236}">
                  <a16:creationId xmlns:a16="http://schemas.microsoft.com/office/drawing/2014/main" id="{7CD08853-A015-A160-E424-497B9E696D15}"/>
                </a:ext>
              </a:extLst>
            </p:cNvPr>
            <p:cNvSpPr/>
            <p:nvPr/>
          </p:nvSpPr>
          <p:spPr>
            <a:xfrm>
              <a:off x="5746021" y="2506183"/>
              <a:ext cx="907551" cy="1690065"/>
            </a:xfrm>
            <a:custGeom>
              <a:avLst/>
              <a:gdLst>
                <a:gd name="connsiteX0" fmla="*/ 907551 w 907551"/>
                <a:gd name="connsiteY0" fmla="*/ 0 h 1690065"/>
                <a:gd name="connsiteX1" fmla="*/ 0 w 907551"/>
                <a:gd name="connsiteY1" fmla="*/ 1541014 h 1690065"/>
                <a:gd name="connsiteX2" fmla="*/ 4073 w 907551"/>
                <a:gd name="connsiteY2" fmla="*/ 1690065 h 169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7551" h="1690065">
                  <a:moveTo>
                    <a:pt x="907551" y="0"/>
                  </a:moveTo>
                  <a:cubicBezTo>
                    <a:pt x="350311" y="278555"/>
                    <a:pt x="4073" y="834852"/>
                    <a:pt x="0" y="1541014"/>
                  </a:cubicBezTo>
                  <a:cubicBezTo>
                    <a:pt x="0" y="1591512"/>
                    <a:pt x="1629" y="1641196"/>
                    <a:pt x="4073" y="1690065"/>
                  </a:cubicBezTo>
                </a:path>
              </a:pathLst>
            </a:custGeom>
            <a:noFill/>
            <a:ln w="22225" cap="flat">
              <a:solidFill>
                <a:srgbClr val="1D1D1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2544651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Ong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55424" y="820270"/>
            <a:ext cx="6017342" cy="26425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000000"/>
            </a:solidFill>
          </a:ln>
        </p:spPr>
        <p:txBody>
          <a:bodyPr wrap="square" lIns="432000" tIns="288000" rIns="396000" bIns="0">
            <a:noAutofit/>
          </a:bodyPr>
          <a:lstStyle>
            <a:lvl1pPr algn="r">
              <a:lnSpc>
                <a:spcPct val="80000"/>
              </a:lnSpc>
              <a:defRPr sz="40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</a:t>
            </a:r>
            <a:br>
              <a:rPr lang="fr-FR"/>
            </a:br>
            <a:r>
              <a:rPr lang="fr-FR"/>
              <a:t>4 LIGNES </a:t>
            </a:r>
            <a:br>
              <a:rPr lang="fr-FR"/>
            </a:br>
            <a:r>
              <a:rPr lang="fr-FR"/>
              <a:t>MAX</a:t>
            </a:r>
            <a:endParaRPr/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ECA76CFC-66A0-6CA4-BD23-5CFB8E7E36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66596" y="1102668"/>
            <a:ext cx="5604730" cy="4760248"/>
          </a:xfrm>
        </p:spPr>
        <p:txBody>
          <a:bodyPr>
            <a:noAutofit/>
          </a:bodyPr>
          <a:lstStyle>
            <a:lvl2pPr>
              <a:defRPr b="1" i="0" cap="all" baseline="0">
                <a:solidFill>
                  <a:schemeClr val="tx2"/>
                </a:solidFill>
                <a:latin typeface="Avenir Next Condensed Demi Bold" panose="020B0506020202020204" pitchFamily="34" charset="0"/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6" name="Espace réservé du texte 33">
            <a:extLst>
              <a:ext uri="{FF2B5EF4-FFF2-40B4-BE49-F238E27FC236}">
                <a16:creationId xmlns:a16="http://schemas.microsoft.com/office/drawing/2014/main" id="{B925D201-AEE4-291E-16F7-77FCAE5582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55424" y="3453452"/>
            <a:ext cx="6017342" cy="2642548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540000" tIns="503999" rIns="360000" bIns="503999" anchor="ctr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3000" b="0" i="0">
                <a:solidFill>
                  <a:schemeClr val="bg1"/>
                </a:solidFill>
                <a:latin typeface="+mn-lt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Texte </a:t>
            </a:r>
            <a:br>
              <a:rPr lang="fr-FR"/>
            </a:br>
            <a:r>
              <a:rPr lang="fr-FR"/>
              <a:t>d’introduction </a:t>
            </a:r>
            <a:br>
              <a:rPr lang="fr-FR"/>
            </a:br>
            <a:r>
              <a:rPr lang="fr-FR"/>
              <a:t>sur 4 lignes </a:t>
            </a:r>
            <a:br>
              <a:rPr lang="fr-FR"/>
            </a:br>
            <a:r>
              <a:rPr lang="fr-FR"/>
              <a:t>max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4625BA-2CB6-CD40-83BA-DFC02429C4B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sp>
        <p:nvSpPr>
          <p:cNvPr id="6" name="Espace réservé du texte 33">
            <a:extLst>
              <a:ext uri="{FF2B5EF4-FFF2-40B4-BE49-F238E27FC236}">
                <a16:creationId xmlns:a16="http://schemas.microsoft.com/office/drawing/2014/main" id="{D134E3F8-9DD1-FBA1-2495-27724C2E878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-55425" y="-121024"/>
            <a:ext cx="3036385" cy="941295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144000" tIns="612000" rIns="72000" bIns="503999" anchor="ctr" anchorCtr="0">
            <a:noAutofit/>
          </a:bodyPr>
          <a:lstStyle>
            <a:lvl1pPr algn="ctr">
              <a:defRPr sz="2600" b="1" i="0">
                <a:solidFill>
                  <a:schemeClr val="bg1"/>
                </a:solidFill>
                <a:latin typeface="Avenir Black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TITRE ONGLET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3D48250-9FA3-3FE4-D2F3-191DE1FD6F73}"/>
              </a:ext>
            </a:extLst>
          </p:cNvPr>
          <p:cNvCxnSpPr>
            <a:cxnSpLocks/>
          </p:cNvCxnSpPr>
          <p:nvPr userDrawn="1"/>
        </p:nvCxnSpPr>
        <p:spPr>
          <a:xfrm flipH="1">
            <a:off x="18318" y="820270"/>
            <a:ext cx="1221019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431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-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Espace réservé pour une image  41">
            <a:extLst>
              <a:ext uri="{FF2B5EF4-FFF2-40B4-BE49-F238E27FC236}">
                <a16:creationId xmlns:a16="http://schemas.microsoft.com/office/drawing/2014/main" id="{3A4AB93F-B277-CE2C-7E69-77332EA2F56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57425" y="0"/>
            <a:ext cx="5771088" cy="6084208"/>
          </a:xfrm>
          <a:solidFill>
            <a:schemeClr val="tx2"/>
          </a:solidFill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fr-FR"/>
              <a:t>Changer la couleur uniquement – Ne pas placer de visuel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B44AF7-7E4C-D8DF-229D-681C850005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7" y="1"/>
            <a:ext cx="5493170" cy="3537774"/>
          </a:xfrm>
        </p:spPr>
        <p:txBody>
          <a:bodyPr lIns="36000" rIns="36000">
            <a:noAutofit/>
          </a:bodyPr>
          <a:lstStyle>
            <a:lvl1pPr algn="ctr">
              <a:defRPr lang="fr-FR" sz="5800" b="0" i="0" spc="-118">
                <a:solidFill>
                  <a:srgbClr val="000000"/>
                </a:solidFill>
                <a:latin typeface="Avenir Light" panose="020B0402020203020204" pitchFamily="34" charset="77"/>
                <a:ea typeface="+mj-ea"/>
                <a:cs typeface="Gotham Bold"/>
              </a:defRPr>
            </a:lvl1pPr>
          </a:lstStyle>
          <a:p>
            <a:r>
              <a:rPr lang="fr-FR"/>
              <a:t>SOMMAIRE</a:t>
            </a:r>
            <a:br>
              <a:rPr lang="fr-FR"/>
            </a:br>
            <a:r>
              <a:rPr lang="fr-FR"/>
              <a:t>INTRODUCTION</a:t>
            </a:r>
            <a:br>
              <a:rPr lang="fr-FR"/>
            </a:br>
            <a:r>
              <a:rPr lang="fr-FR"/>
              <a:t>PROGRAMME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996E0A-327B-A699-ECE5-29BC04405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6987" y="1462819"/>
            <a:ext cx="4172903" cy="3610626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7357A72A-827D-CFA5-E7D1-673AADF35B0C}"/>
              </a:ext>
            </a:extLst>
          </p:cNvPr>
          <p:cNvGrpSpPr/>
          <p:nvPr userDrawn="1"/>
        </p:nvGrpSpPr>
        <p:grpSpPr>
          <a:xfrm>
            <a:off x="-7532" y="3546744"/>
            <a:ext cx="5496192" cy="2528499"/>
            <a:chOff x="-1363973" y="2928222"/>
            <a:chExt cx="6860166" cy="3155989"/>
          </a:xfrm>
        </p:grpSpPr>
        <p:sp>
          <p:nvSpPr>
            <p:cNvPr id="11" name="object 6">
              <a:extLst>
                <a:ext uri="{FF2B5EF4-FFF2-40B4-BE49-F238E27FC236}">
                  <a16:creationId xmlns:a16="http://schemas.microsoft.com/office/drawing/2014/main" id="{B3F3E129-0ECA-82E7-3858-D9EC98D61A88}"/>
                </a:ext>
              </a:extLst>
            </p:cNvPr>
            <p:cNvSpPr/>
            <p:nvPr/>
          </p:nvSpPr>
          <p:spPr>
            <a:xfrm>
              <a:off x="412805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6">
              <a:extLst>
                <a:ext uri="{FF2B5EF4-FFF2-40B4-BE49-F238E27FC236}">
                  <a16:creationId xmlns:a16="http://schemas.microsoft.com/office/drawing/2014/main" id="{C32DCF54-DB57-C5FA-C03A-A72724C8E754}"/>
                </a:ext>
              </a:extLst>
            </p:cNvPr>
            <p:cNvSpPr/>
            <p:nvPr/>
          </p:nvSpPr>
          <p:spPr>
            <a:xfrm>
              <a:off x="27529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E662EBC1-16B2-A0FB-34A6-66565E03743F}"/>
                </a:ext>
              </a:extLst>
            </p:cNvPr>
            <p:cNvSpPr/>
            <p:nvPr/>
          </p:nvSpPr>
          <p:spPr>
            <a:xfrm>
              <a:off x="138485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6">
              <a:extLst>
                <a:ext uri="{FF2B5EF4-FFF2-40B4-BE49-F238E27FC236}">
                  <a16:creationId xmlns:a16="http://schemas.microsoft.com/office/drawing/2014/main" id="{30DF6CA9-E98A-B42E-8921-0309745DC54F}"/>
                </a:ext>
              </a:extLst>
            </p:cNvPr>
            <p:cNvSpPr/>
            <p:nvPr/>
          </p:nvSpPr>
          <p:spPr>
            <a:xfrm>
              <a:off x="97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6">
              <a:extLst>
                <a:ext uri="{FF2B5EF4-FFF2-40B4-BE49-F238E27FC236}">
                  <a16:creationId xmlns:a16="http://schemas.microsoft.com/office/drawing/2014/main" id="{A42121CA-5976-7C0D-4FD7-4253A1CA50E7}"/>
                </a:ext>
              </a:extLst>
            </p:cNvPr>
            <p:cNvSpPr/>
            <p:nvPr/>
          </p:nvSpPr>
          <p:spPr>
            <a:xfrm>
              <a:off x="-1363973" y="2928222"/>
              <a:ext cx="1368135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7E7AE5D3-4AF3-5D5D-5D89-8EE179FC2C3F}"/>
              </a:ext>
            </a:extLst>
          </p:cNvPr>
          <p:cNvCxnSpPr/>
          <p:nvPr userDrawn="1"/>
        </p:nvCxnSpPr>
        <p:spPr>
          <a:xfrm>
            <a:off x="5504656" y="0"/>
            <a:ext cx="0" cy="60842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B2000F57-BA6E-DAB2-9407-376667B6FD56}"/>
              </a:ext>
            </a:extLst>
          </p:cNvPr>
          <p:cNvCxnSpPr>
            <a:cxnSpLocks/>
          </p:cNvCxnSpPr>
          <p:nvPr userDrawn="1"/>
        </p:nvCxnSpPr>
        <p:spPr>
          <a:xfrm>
            <a:off x="-15680" y="3538981"/>
            <a:ext cx="5520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Holder 2">
            <a:extLst>
              <a:ext uri="{FF2B5EF4-FFF2-40B4-BE49-F238E27FC236}">
                <a16:creationId xmlns:a16="http://schemas.microsoft.com/office/drawing/2014/main" id="{8D3F318A-DDEA-E5DB-8760-71DA51BA34A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6F2568A3-25D8-20B9-1C15-82BC0059E8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35" name="object 21">
            <a:extLst>
              <a:ext uri="{FF2B5EF4-FFF2-40B4-BE49-F238E27FC236}">
                <a16:creationId xmlns:a16="http://schemas.microsoft.com/office/drawing/2014/main" id="{A62B3F7B-EA4A-DFB0-1607-D3DF7888B05A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4">
            <a:extLst>
              <a:ext uri="{FF2B5EF4-FFF2-40B4-BE49-F238E27FC236}">
                <a16:creationId xmlns:a16="http://schemas.microsoft.com/office/drawing/2014/main" id="{6DF6C503-C188-AC82-E456-11F6E4D4FFA9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F733545-7E65-F468-4BDB-B0192C0D20BE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38" name="Forme libre 37">
              <a:extLst>
                <a:ext uri="{FF2B5EF4-FFF2-40B4-BE49-F238E27FC236}">
                  <a16:creationId xmlns:a16="http://schemas.microsoft.com/office/drawing/2014/main" id="{A403DBBA-44AA-067F-1167-4DF861809C50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9" name="Forme libre 38">
              <a:extLst>
                <a:ext uri="{FF2B5EF4-FFF2-40B4-BE49-F238E27FC236}">
                  <a16:creationId xmlns:a16="http://schemas.microsoft.com/office/drawing/2014/main" id="{CBBB9B35-F909-667E-57C1-240D7C5A8D00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BD795BCA-C4CB-FB16-19EC-9C9832C9973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5903" y="-1"/>
            <a:ext cx="941521" cy="6075363"/>
          </a:xfrm>
          <a:solidFill>
            <a:schemeClr val="accent5"/>
          </a:solidFill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fr-FR"/>
              <a:t>Changer la couleur uniquement – Ne pas placer de visuel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1CE2780-E993-AAB1-4299-2920B7037504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3189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Ong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55424" y="820271"/>
            <a:ext cx="7926298" cy="248770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000000"/>
            </a:solidFill>
          </a:ln>
        </p:spPr>
        <p:txBody>
          <a:bodyPr wrap="square" lIns="432000" tIns="288000" rIns="396000" bIns="0">
            <a:noAutofit/>
          </a:bodyPr>
          <a:lstStyle>
            <a:lvl1pPr algn="l">
              <a:lnSpc>
                <a:spcPct val="80000"/>
              </a:lnSpc>
              <a:defRPr sz="40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3 LIGNES </a:t>
            </a:r>
            <a:br>
              <a:rPr lang="fr-FR"/>
            </a:br>
            <a:r>
              <a:rPr lang="fr-FR"/>
              <a:t>MAX</a:t>
            </a:r>
            <a:endParaRPr/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ECA76CFC-66A0-6CA4-BD23-5CFB8E7E36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70875" y="-1"/>
            <a:ext cx="4448126" cy="6095965"/>
          </a:xfrm>
          <a:solidFill>
            <a:schemeClr val="tx2"/>
          </a:solidFill>
          <a:ln>
            <a:solidFill>
              <a:schemeClr val="tx1"/>
            </a:solidFill>
          </a:ln>
        </p:spPr>
        <p:txBody>
          <a:bodyPr lIns="396000" rIns="288000" anchor="ctr" anchorCtr="0">
            <a:noAutofit/>
          </a:bodyPr>
          <a:lstStyle>
            <a:lvl1pPr>
              <a:lnSpc>
                <a:spcPct val="90000"/>
              </a:lnSpc>
              <a:spcAft>
                <a:spcPts val="1600"/>
              </a:spcAft>
              <a:defRPr b="1" i="0">
                <a:solidFill>
                  <a:schemeClr val="bg1"/>
                </a:solidFill>
                <a:latin typeface="Avenir Next Condensed Demi Bold" panose="020B0506020202020204" pitchFamily="34" charset="0"/>
              </a:defRPr>
            </a:lvl1pPr>
            <a:lvl2pPr>
              <a:defRPr b="1" i="0" cap="all" baseline="0">
                <a:solidFill>
                  <a:schemeClr val="bg1"/>
                </a:solidFill>
                <a:latin typeface="Avenir Next Condensed Demi Bold" panose="020B05060202020202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6" name="Espace réservé du texte 33">
            <a:extLst>
              <a:ext uri="{FF2B5EF4-FFF2-40B4-BE49-F238E27FC236}">
                <a16:creationId xmlns:a16="http://schemas.microsoft.com/office/drawing/2014/main" id="{B925D201-AEE4-291E-16F7-77FCAE5582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55424" y="3307977"/>
            <a:ext cx="7926298" cy="2788023"/>
          </a:xfr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lIns="540000" tIns="503999" rIns="360000" bIns="503999" anchor="ctr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2600" b="0" i="0">
                <a:solidFill>
                  <a:schemeClr val="tx1"/>
                </a:solidFill>
                <a:latin typeface="+mn-lt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Texte</a:t>
            </a:r>
            <a:br>
              <a:rPr lang="fr-FR"/>
            </a:br>
            <a:r>
              <a:rPr lang="fr-FR"/>
              <a:t>sur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5 </a:t>
            </a:r>
            <a:br>
              <a:rPr lang="fr-FR"/>
            </a:br>
            <a:r>
              <a:rPr lang="fr-FR"/>
              <a:t>lignes </a:t>
            </a:r>
            <a:br>
              <a:rPr lang="fr-FR"/>
            </a:br>
            <a:r>
              <a:rPr lang="fr-FR"/>
              <a:t>max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4625BA-2CB6-CD40-83BA-DFC02429C4B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sp>
        <p:nvSpPr>
          <p:cNvPr id="6" name="Espace réservé du texte 33">
            <a:extLst>
              <a:ext uri="{FF2B5EF4-FFF2-40B4-BE49-F238E27FC236}">
                <a16:creationId xmlns:a16="http://schemas.microsoft.com/office/drawing/2014/main" id="{D134E3F8-9DD1-FBA1-2495-27724C2E878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-55425" y="-121024"/>
            <a:ext cx="3036385" cy="941295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144000" tIns="612000" rIns="72000" bIns="503999" anchor="ctr" anchorCtr="0">
            <a:noAutofit/>
          </a:bodyPr>
          <a:lstStyle>
            <a:lvl1pPr algn="ctr">
              <a:defRPr sz="2600" b="1" i="0">
                <a:solidFill>
                  <a:schemeClr val="bg1"/>
                </a:solidFill>
                <a:latin typeface="Avenir Black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TITRE ONGLET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3D48250-9FA3-3FE4-D2F3-191DE1FD6F73}"/>
              </a:ext>
            </a:extLst>
          </p:cNvPr>
          <p:cNvCxnSpPr>
            <a:cxnSpLocks/>
          </p:cNvCxnSpPr>
          <p:nvPr userDrawn="1"/>
        </p:nvCxnSpPr>
        <p:spPr>
          <a:xfrm flipH="1">
            <a:off x="-55425" y="820270"/>
            <a:ext cx="7926299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515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Ong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993328" y="820272"/>
            <a:ext cx="11306566" cy="160555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000000"/>
            </a:solidFill>
          </a:ln>
        </p:spPr>
        <p:txBody>
          <a:bodyPr wrap="square" lIns="432000" tIns="216000" rIns="324000" bIns="0">
            <a:noAutofit/>
          </a:bodyPr>
          <a:lstStyle>
            <a:lvl1pPr algn="l">
              <a:lnSpc>
                <a:spcPct val="80000"/>
              </a:lnSpc>
              <a:defRPr sz="48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2 LIGNES MAX</a:t>
            </a:r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4625BA-2CB6-CD40-83BA-DFC02429C4B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sp>
        <p:nvSpPr>
          <p:cNvPr id="6" name="Espace réservé du texte 33">
            <a:extLst>
              <a:ext uri="{FF2B5EF4-FFF2-40B4-BE49-F238E27FC236}">
                <a16:creationId xmlns:a16="http://schemas.microsoft.com/office/drawing/2014/main" id="{D134E3F8-9DD1-FBA1-2495-27724C2E878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-55425" y="-121024"/>
            <a:ext cx="3036385" cy="941295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144000" tIns="612000" rIns="72000" bIns="503999" anchor="ctr" anchorCtr="0">
            <a:noAutofit/>
          </a:bodyPr>
          <a:lstStyle>
            <a:lvl1pPr algn="ctr">
              <a:defRPr sz="2600" b="1" i="0">
                <a:solidFill>
                  <a:schemeClr val="bg1"/>
                </a:solidFill>
                <a:latin typeface="Avenir Black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TITRE ONGLET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3D48250-9FA3-3FE4-D2F3-191DE1FD6F73}"/>
              </a:ext>
            </a:extLst>
          </p:cNvPr>
          <p:cNvCxnSpPr>
            <a:cxnSpLocks/>
          </p:cNvCxnSpPr>
          <p:nvPr userDrawn="1"/>
        </p:nvCxnSpPr>
        <p:spPr>
          <a:xfrm flipH="1">
            <a:off x="993328" y="2438398"/>
            <a:ext cx="113065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pour une image  110">
            <a:extLst>
              <a:ext uri="{FF2B5EF4-FFF2-40B4-BE49-F238E27FC236}">
                <a16:creationId xmlns:a16="http://schemas.microsoft.com/office/drawing/2014/main" id="{F20021BC-B914-831B-05FC-B5B95439A50D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820270"/>
            <a:ext cx="1048753" cy="5263157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440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ADD7E028-50B5-F2B5-872F-D6DF0BB0340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636737" y="2450972"/>
            <a:ext cx="3643409" cy="3657595"/>
          </a:xfrm>
          <a:ln w="12700">
            <a:solidFill>
              <a:schemeClr val="tx1"/>
            </a:solidFill>
          </a:ln>
        </p:spPr>
        <p:txBody>
          <a:bodyPr lIns="216000" tIns="396000" rIns="144000">
            <a:no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2" name="Espace réservé du contenu 10">
            <a:extLst>
              <a:ext uri="{FF2B5EF4-FFF2-40B4-BE49-F238E27FC236}">
                <a16:creationId xmlns:a16="http://schemas.microsoft.com/office/drawing/2014/main" id="{9C509ABB-3032-D4C7-1694-FC4E69869C0D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93328" y="2450972"/>
            <a:ext cx="3643409" cy="3657595"/>
          </a:xfrm>
          <a:ln w="12700">
            <a:solidFill>
              <a:schemeClr val="tx1"/>
            </a:solidFill>
          </a:ln>
        </p:spPr>
        <p:txBody>
          <a:bodyPr lIns="216000" tIns="396000" rIns="144000">
            <a:no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5" name="Espace réservé du contenu 10">
            <a:extLst>
              <a:ext uri="{FF2B5EF4-FFF2-40B4-BE49-F238E27FC236}">
                <a16:creationId xmlns:a16="http://schemas.microsoft.com/office/drawing/2014/main" id="{88367069-7794-3C11-16F0-5A854612E14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278153" y="2450972"/>
            <a:ext cx="4021741" cy="3657595"/>
          </a:xfrm>
          <a:ln w="12700">
            <a:solidFill>
              <a:schemeClr val="tx1"/>
            </a:solidFill>
          </a:ln>
        </p:spPr>
        <p:txBody>
          <a:bodyPr lIns="216000" tIns="396000" rIns="288000">
            <a:no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016408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FBBE89-3F0F-813E-0D6F-8EF75F042C8A}"/>
              </a:ext>
            </a:extLst>
          </p:cNvPr>
          <p:cNvSpPr txBox="1">
            <a:spLocks/>
          </p:cNvSpPr>
          <p:nvPr userDrawn="1"/>
        </p:nvSpPr>
        <p:spPr>
          <a:xfrm>
            <a:off x="863599" y="654404"/>
            <a:ext cx="10503646" cy="483555"/>
          </a:xfrm>
          <a:prstGeom prst="rect">
            <a:avLst/>
          </a:prstGeom>
        </p:spPr>
        <p:txBody>
          <a:bodyPr vert="horz" lIns="182843" tIns="91422" rIns="182843" bIns="91422" rtlCol="0" anchor="ctr">
            <a:no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i="0" kern="1200" cap="all">
                <a:solidFill>
                  <a:schemeClr val="tx2"/>
                </a:solidFill>
                <a:latin typeface="Montserrat Regular"/>
                <a:ea typeface="Poppins Light" charset="0"/>
                <a:cs typeface="Montserrat Regular"/>
              </a:defRPr>
            </a:lvl1pPr>
          </a:lstStyle>
          <a:p>
            <a:pPr marL="0" marR="0" lvl="0" indent="0" algn="ctr" defTabSz="182843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</a:rPr>
              <a:t>MODE D’EMPLOI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AB0D2D-2D48-28CA-F60B-A71AA00E3C1B}"/>
              </a:ext>
            </a:extLst>
          </p:cNvPr>
          <p:cNvSpPr/>
          <p:nvPr userDrawn="1"/>
        </p:nvSpPr>
        <p:spPr>
          <a:xfrm>
            <a:off x="5667347" y="1218100"/>
            <a:ext cx="913598" cy="6852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Book" panose="02000503020000020003" pitchFamily="2" charset="0"/>
              <a:ea typeface="+mn-ea"/>
              <a:cs typeface="+mn-cs"/>
            </a:endParaRPr>
          </a:p>
        </p:txBody>
      </p:sp>
      <p:sp>
        <p:nvSpPr>
          <p:cNvPr id="7" name="Espace réservé du texte 19">
            <a:extLst>
              <a:ext uri="{FF2B5EF4-FFF2-40B4-BE49-F238E27FC236}">
                <a16:creationId xmlns:a16="http://schemas.microsoft.com/office/drawing/2014/main" id="{B2A4D531-CB09-7833-996A-1C6D7E462A6A}"/>
              </a:ext>
            </a:extLst>
          </p:cNvPr>
          <p:cNvSpPr txBox="1">
            <a:spLocks/>
          </p:cNvSpPr>
          <p:nvPr userDrawn="1"/>
        </p:nvSpPr>
        <p:spPr>
          <a:xfrm>
            <a:off x="488689" y="2183521"/>
            <a:ext cx="5559855" cy="3570555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600" b="1" dirty="0">
                <a:solidFill>
                  <a:srgbClr val="000000"/>
                </a:solidFill>
                <a:latin typeface="+mj-lt"/>
                <a:cs typeface="Montserrat Regular"/>
              </a:rPr>
              <a:t>CHANGER DE NIVEAUX DE TEXTE</a:t>
            </a:r>
          </a:p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  <a:cs typeface="Arial" pitchFamily="34" charset="0"/>
              </a:rPr>
              <a:t>Dans les espaces réservés au texte, p</a:t>
            </a:r>
            <a:r>
              <a:rPr lang="fr-FR" sz="1200" dirty="0">
                <a:solidFill>
                  <a:srgbClr val="000000"/>
                </a:solidFill>
                <a:latin typeface="Avenir Book" panose="02000503020000020003" pitchFamily="2" charset="0"/>
              </a:rPr>
              <a:t>our changer le niveau hiérarchique </a:t>
            </a:r>
            <a:br>
              <a:rPr lang="fr-FR" sz="1200" dirty="0">
                <a:solidFill>
                  <a:srgbClr val="000000"/>
                </a:solidFill>
                <a:latin typeface="Avenir Book" panose="02000503020000020003" pitchFamily="2" charset="0"/>
              </a:rPr>
            </a:br>
            <a:r>
              <a:rPr lang="fr-FR" sz="1200" dirty="0">
                <a:solidFill>
                  <a:srgbClr val="000000"/>
                </a:solidFill>
                <a:latin typeface="Avenir Book" panose="02000503020000020003" pitchFamily="2" charset="0"/>
              </a:rPr>
              <a:t>d'un paragraphe et donc sa mise en forme :</a:t>
            </a:r>
          </a:p>
          <a:p>
            <a:pPr marL="169200" lvl="2" indent="-169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rgbClr val="000000"/>
                </a:solidFill>
                <a:latin typeface="+mj-lt"/>
                <a:cs typeface="Montserrat SemiBold"/>
              </a:rPr>
              <a:t>Sur Mac et PC</a:t>
            </a:r>
            <a:r>
              <a:rPr lang="fr-FR" sz="1200" dirty="0">
                <a:solidFill>
                  <a:srgbClr val="000000"/>
                </a:solidFill>
                <a:latin typeface="Avenir Book" panose="02000503020000020003" pitchFamily="2" charset="0"/>
                <a:cs typeface="Montserrat SemiBold"/>
              </a:rPr>
              <a:t>, avec la souris :</a:t>
            </a:r>
          </a:p>
          <a:p>
            <a:pPr marL="349200" lvl="4" indent="-205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onglet [Accueil] | groupe "Paragraphe" ;</a:t>
            </a:r>
          </a:p>
          <a:p>
            <a:pPr marL="349200" lvl="4" indent="-205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cliquez sur l'icône </a:t>
            </a:r>
            <a:r>
              <a:rPr lang="fr-FR" sz="1200" dirty="0">
                <a:solidFill>
                  <a:srgbClr val="E86E54"/>
                </a:solidFill>
                <a:latin typeface="+mj-lt"/>
              </a:rPr>
              <a:t>"Augmenter" </a:t>
            </a:r>
            <a:r>
              <a:rPr lang="fr-FR" sz="1200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pour passer au niveau/style suivant </a:t>
            </a: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;</a:t>
            </a:r>
          </a:p>
          <a:p>
            <a:pPr marL="349200" lvl="4" indent="-205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cliquez sur l'icône </a:t>
            </a:r>
            <a:r>
              <a:rPr lang="fr-FR" sz="1200" dirty="0">
                <a:solidFill>
                  <a:schemeClr val="accent1"/>
                </a:solidFill>
                <a:latin typeface="+mj-lt"/>
              </a:rPr>
              <a:t>"Diminuer" </a:t>
            </a: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pour revenir au niveau/style précédent.</a:t>
            </a:r>
          </a:p>
          <a:p>
            <a:pPr lvl="4">
              <a:lnSpc>
                <a:spcPts val="1480"/>
              </a:lnSpc>
              <a:spcBef>
                <a:spcPts val="200"/>
              </a:spcBef>
            </a:pPr>
            <a:endParaRPr lang="fr-FR" sz="1200" dirty="0">
              <a:solidFill>
                <a:srgbClr val="7F7F7F"/>
              </a:solidFill>
              <a:latin typeface="Avenir Book" panose="02000503020000020003" pitchFamily="2" charset="0"/>
            </a:endParaRPr>
          </a:p>
          <a:p>
            <a:pPr lvl="4">
              <a:lnSpc>
                <a:spcPts val="1480"/>
              </a:lnSpc>
              <a:spcBef>
                <a:spcPts val="200"/>
              </a:spcBef>
            </a:pPr>
            <a:endParaRPr lang="fr-FR" sz="1200" dirty="0">
              <a:solidFill>
                <a:srgbClr val="7F7F7F"/>
              </a:solidFill>
              <a:latin typeface="Avenir Book" panose="02000503020000020003" pitchFamily="2" charset="0"/>
            </a:endParaRPr>
          </a:p>
          <a:p>
            <a:pPr lvl="4">
              <a:lnSpc>
                <a:spcPts val="1480"/>
              </a:lnSpc>
              <a:spcBef>
                <a:spcPts val="200"/>
              </a:spcBef>
            </a:pPr>
            <a:endParaRPr lang="fr-FR" sz="1200" dirty="0">
              <a:solidFill>
                <a:srgbClr val="7F7F7F"/>
              </a:solidFill>
              <a:latin typeface="Avenir Book" panose="02000503020000020003" pitchFamily="2" charset="0"/>
            </a:endParaRPr>
          </a:p>
          <a:p>
            <a:pPr lvl="4">
              <a:lnSpc>
                <a:spcPts val="1480"/>
              </a:lnSpc>
              <a:spcBef>
                <a:spcPts val="200"/>
              </a:spcBef>
            </a:pPr>
            <a:endParaRPr lang="fr-FR" sz="1200" dirty="0">
              <a:solidFill>
                <a:srgbClr val="7F7F7F"/>
              </a:solidFill>
              <a:latin typeface="Avenir Book" panose="02000503020000020003" pitchFamily="2" charset="0"/>
            </a:endParaRPr>
          </a:p>
          <a:p>
            <a:pPr marL="396000" lvl="4" indent="0">
              <a:lnSpc>
                <a:spcPts val="1480"/>
              </a:lnSpc>
              <a:spcBef>
                <a:spcPts val="200"/>
              </a:spcBef>
              <a:buNone/>
            </a:pPr>
            <a:endParaRPr lang="fr-FR" sz="1200" dirty="0">
              <a:solidFill>
                <a:srgbClr val="7F7F7F"/>
              </a:solidFill>
              <a:latin typeface="Avenir Book" panose="02000503020000020003" pitchFamily="2" charset="0"/>
            </a:endParaRPr>
          </a:p>
          <a:p>
            <a:pPr marL="169200" lvl="2" indent="-169200">
              <a:lnSpc>
                <a:spcPts val="1480"/>
              </a:lnSpc>
              <a:spcBef>
                <a:spcPts val="800"/>
              </a:spcBef>
            </a:pPr>
            <a:r>
              <a:rPr lang="fr-FR" sz="1200" dirty="0">
                <a:solidFill>
                  <a:srgbClr val="000000"/>
                </a:solidFill>
                <a:latin typeface="+mj-lt"/>
                <a:cs typeface="Montserrat SemiBold"/>
              </a:rPr>
              <a:t>Sur PC</a:t>
            </a:r>
            <a:r>
              <a:rPr lang="fr-FR" sz="1200" dirty="0">
                <a:solidFill>
                  <a:srgbClr val="000000"/>
                </a:solidFill>
                <a:latin typeface="Avenir Book" panose="02000503020000020003" pitchFamily="2" charset="0"/>
                <a:cs typeface="Montserrat SemiBold"/>
              </a:rPr>
              <a:t>, une solution plus rapide, avec ce raccourci clavier :</a:t>
            </a:r>
          </a:p>
          <a:p>
            <a:pPr marL="349200" lvl="4" indent="-205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rgbClr val="E86E54"/>
                </a:solidFill>
                <a:latin typeface="+mj-lt"/>
              </a:rPr>
              <a:t>&lt;Alt&gt;&lt;Maj&gt; [→] </a:t>
            </a: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(flèche droite) pour passer au niveau suivant ;</a:t>
            </a:r>
          </a:p>
          <a:p>
            <a:pPr marL="349200" lvl="4" indent="-20520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solidFill>
                  <a:schemeClr val="accent1"/>
                </a:solidFill>
                <a:latin typeface="+mj-lt"/>
              </a:rPr>
              <a:t>&lt;Alt&gt;&lt;Maj&gt; [←] </a:t>
            </a:r>
            <a:r>
              <a:rPr lang="fr-FR" sz="1200" dirty="0">
                <a:solidFill>
                  <a:srgbClr val="7F7F7F"/>
                </a:solidFill>
                <a:latin typeface="Avenir Book" panose="02000503020000020003" pitchFamily="2" charset="0"/>
              </a:rPr>
              <a:t>(flèche gauche) pour revenir au niveau précédent.</a:t>
            </a:r>
          </a:p>
        </p:txBody>
      </p:sp>
      <p:pic>
        <p:nvPicPr>
          <p:cNvPr id="8" name="Image 7" descr="Capture d’écran 2018-06-01 à 14.44.15.png">
            <a:extLst>
              <a:ext uri="{FF2B5EF4-FFF2-40B4-BE49-F238E27FC236}">
                <a16:creationId xmlns:a16="http://schemas.microsoft.com/office/drawing/2014/main" id="{CCE81337-EE4D-5CD7-A931-3D386F947E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0916" y="3814224"/>
            <a:ext cx="3303121" cy="898703"/>
          </a:xfrm>
          <a:prstGeom prst="rect">
            <a:avLst/>
          </a:prstGeom>
        </p:spPr>
      </p:pic>
      <p:sp>
        <p:nvSpPr>
          <p:cNvPr id="9" name="Ellipse 8">
            <a:extLst>
              <a:ext uri="{FF2B5EF4-FFF2-40B4-BE49-F238E27FC236}">
                <a16:creationId xmlns:a16="http://schemas.microsoft.com/office/drawing/2014/main" id="{3BC4212C-BAA7-797A-CB2C-8EF4F9C83476}"/>
              </a:ext>
            </a:extLst>
          </p:cNvPr>
          <p:cNvSpPr/>
          <p:nvPr userDrawn="1"/>
        </p:nvSpPr>
        <p:spPr>
          <a:xfrm>
            <a:off x="2173229" y="3786896"/>
            <a:ext cx="437315" cy="437315"/>
          </a:xfrm>
          <a:prstGeom prst="ellipse">
            <a:avLst/>
          </a:prstGeom>
          <a:noFill/>
          <a:ln w="5715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50">
              <a:latin typeface="Avenir Book" panose="02000503020000020003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4C44701-9DEF-8830-254A-B36F39EE4AAE}"/>
              </a:ext>
            </a:extLst>
          </p:cNvPr>
          <p:cNvSpPr/>
          <p:nvPr userDrawn="1"/>
        </p:nvSpPr>
        <p:spPr>
          <a:xfrm>
            <a:off x="2610544" y="3786896"/>
            <a:ext cx="437315" cy="437315"/>
          </a:xfrm>
          <a:prstGeom prst="ellipse">
            <a:avLst/>
          </a:prstGeom>
          <a:noFill/>
          <a:ln w="57150" cmpd="sng">
            <a:solidFill>
              <a:srgbClr val="E86E5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50">
              <a:latin typeface="Avenir Book" panose="02000503020000020003" pitchFamily="2" charset="0"/>
            </a:endParaRPr>
          </a:p>
        </p:txBody>
      </p:sp>
      <p:sp>
        <p:nvSpPr>
          <p:cNvPr id="11" name="Espace réservé du texte 19">
            <a:extLst>
              <a:ext uri="{FF2B5EF4-FFF2-40B4-BE49-F238E27FC236}">
                <a16:creationId xmlns:a16="http://schemas.microsoft.com/office/drawing/2014/main" id="{48D6BD47-3DDB-CD3E-C2E1-9C169A2FC487}"/>
              </a:ext>
            </a:extLst>
          </p:cNvPr>
          <p:cNvSpPr txBox="1">
            <a:spLocks/>
          </p:cNvSpPr>
          <p:nvPr userDrawn="1"/>
        </p:nvSpPr>
        <p:spPr>
          <a:xfrm>
            <a:off x="6683802" y="2183522"/>
            <a:ext cx="4376348" cy="568380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600" b="1" dirty="0">
                <a:solidFill>
                  <a:srgbClr val="000000"/>
                </a:solidFill>
                <a:latin typeface="+mj-lt"/>
                <a:cs typeface="Montserrat Regular"/>
              </a:rPr>
              <a:t>LES TYPOS</a:t>
            </a:r>
          </a:p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</a:rPr>
              <a:t>Un thème de typos par défaut est intégré dans ce fichier : </a:t>
            </a:r>
          </a:p>
        </p:txBody>
      </p:sp>
      <p:sp>
        <p:nvSpPr>
          <p:cNvPr id="12" name="Espace réservé du texte 19">
            <a:extLst>
              <a:ext uri="{FF2B5EF4-FFF2-40B4-BE49-F238E27FC236}">
                <a16:creationId xmlns:a16="http://schemas.microsoft.com/office/drawing/2014/main" id="{5076221D-A9DC-8681-79E0-829DD6B5CB2B}"/>
              </a:ext>
            </a:extLst>
          </p:cNvPr>
          <p:cNvSpPr txBox="1">
            <a:spLocks/>
          </p:cNvSpPr>
          <p:nvPr userDrawn="1"/>
        </p:nvSpPr>
        <p:spPr>
          <a:xfrm>
            <a:off x="863599" y="1587563"/>
            <a:ext cx="10503646" cy="47171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828434" rtl="0" eaLnBrk="1" fontAlgn="auto" latinLnBrk="0" hangingPunct="1">
              <a:lnSpc>
                <a:spcPts val="128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Book" panose="02000503020000020003" pitchFamily="2" charset="0"/>
              </a:rPr>
              <a:t>TEXTE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BA5D76-F144-2466-4136-01C85CE49602}"/>
              </a:ext>
            </a:extLst>
          </p:cNvPr>
          <p:cNvSpPr/>
          <p:nvPr userDrawn="1"/>
        </p:nvSpPr>
        <p:spPr>
          <a:xfrm>
            <a:off x="119653" y="102724"/>
            <a:ext cx="11989206" cy="6652552"/>
          </a:xfrm>
          <a:prstGeom prst="rect">
            <a:avLst/>
          </a:prstGeom>
          <a:noFill/>
          <a:ln w="231775" cap="sq" cmpd="sng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50">
              <a:latin typeface="Avenir Book" panose="02000503020000020003" pitchFamily="2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E1B10422-59EC-4733-5355-308BF9B9C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595" y="2751901"/>
            <a:ext cx="3608798" cy="95826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B2101D2-24D8-E1F5-F515-88B0553B1D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848" y="4277926"/>
            <a:ext cx="1466492" cy="224749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7CFEFEB-86EA-7675-6153-FDF9D853A6A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736" y="4290626"/>
            <a:ext cx="1466493" cy="2236261"/>
          </a:xfrm>
          <a:prstGeom prst="rect">
            <a:avLst/>
          </a:prstGeom>
        </p:spPr>
      </p:pic>
      <p:sp>
        <p:nvSpPr>
          <p:cNvPr id="17" name="Espace réservé du texte 19">
            <a:extLst>
              <a:ext uri="{FF2B5EF4-FFF2-40B4-BE49-F238E27FC236}">
                <a16:creationId xmlns:a16="http://schemas.microsoft.com/office/drawing/2014/main" id="{2C203264-C9B6-36A7-0921-83A221594C6F}"/>
              </a:ext>
            </a:extLst>
          </p:cNvPr>
          <p:cNvSpPr txBox="1">
            <a:spLocks/>
          </p:cNvSpPr>
          <p:nvPr userDrawn="1"/>
        </p:nvSpPr>
        <p:spPr>
          <a:xfrm>
            <a:off x="6683802" y="3940021"/>
            <a:ext cx="5166610" cy="568380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</a:rPr>
              <a:t>Ces typos et leurs différentes graisses sont disponibles et utilisables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79CE283-6A82-2E77-C103-A18823D02C9F}"/>
              </a:ext>
            </a:extLst>
          </p:cNvPr>
          <p:cNvSpPr txBox="1"/>
          <p:nvPr userDrawn="1"/>
        </p:nvSpPr>
        <p:spPr>
          <a:xfrm>
            <a:off x="8990312" y="457199"/>
            <a:ext cx="2747740" cy="1657802"/>
          </a:xfrm>
          <a:prstGeom prst="rect">
            <a:avLst/>
          </a:prstGeom>
          <a:solidFill>
            <a:schemeClr val="accent3"/>
          </a:solidFill>
        </p:spPr>
        <p:txBody>
          <a:bodyPr wrap="square" lIns="180000" rtlCol="0" anchor="ctr" anchorCtr="0">
            <a:noAutofit/>
          </a:bodyPr>
          <a:lstStyle/>
          <a:p>
            <a:r>
              <a:rPr lang="fr-FR" sz="1600">
                <a:solidFill>
                  <a:schemeClr val="tx1"/>
                </a:solidFill>
                <a:latin typeface="+mj-lt"/>
              </a:rPr>
              <a:t>IMPORTANT :</a:t>
            </a:r>
          </a:p>
          <a:p>
            <a:r>
              <a:rPr lang="fr-FR" sz="1600">
                <a:solidFill>
                  <a:schemeClr val="tx1"/>
                </a:solidFill>
                <a:latin typeface="+mj-lt"/>
              </a:rPr>
              <a:t>Ne pas insérer de slides provenant d’autres présentations PPT. </a:t>
            </a:r>
          </a:p>
        </p:txBody>
      </p:sp>
    </p:spTree>
    <p:extLst>
      <p:ext uri="{BB962C8B-B14F-4D97-AF65-F5344CB8AC3E}">
        <p14:creationId xmlns:p14="http://schemas.microsoft.com/office/powerpoint/2010/main" val="17706433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D4BC68A3-4633-6703-6A48-292A872D8F57}"/>
              </a:ext>
            </a:extLst>
          </p:cNvPr>
          <p:cNvSpPr txBox="1">
            <a:spLocks/>
          </p:cNvSpPr>
          <p:nvPr userDrawn="1"/>
        </p:nvSpPr>
        <p:spPr>
          <a:xfrm>
            <a:off x="863599" y="654404"/>
            <a:ext cx="10503646" cy="483555"/>
          </a:xfrm>
          <a:prstGeom prst="rect">
            <a:avLst/>
          </a:prstGeom>
        </p:spPr>
        <p:txBody>
          <a:bodyPr vert="horz" lIns="182843" tIns="91422" rIns="182843" bIns="91422" rtlCol="0" anchor="ctr">
            <a:no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i="0" kern="1200" cap="all">
                <a:solidFill>
                  <a:schemeClr val="tx2"/>
                </a:solidFill>
                <a:latin typeface="Montserrat Regular"/>
                <a:ea typeface="Poppins Light" charset="0"/>
                <a:cs typeface="Montserrat Regular"/>
              </a:defRPr>
            </a:lvl1pPr>
          </a:lstStyle>
          <a:p>
            <a:pPr marL="0" marR="0" lvl="0" indent="0" algn="ctr" defTabSz="182843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</a:rPr>
              <a:t>MODE D’EMPLOI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B89B95-E679-E8ED-F689-4400B1B9B671}"/>
              </a:ext>
            </a:extLst>
          </p:cNvPr>
          <p:cNvSpPr/>
          <p:nvPr userDrawn="1"/>
        </p:nvSpPr>
        <p:spPr>
          <a:xfrm>
            <a:off x="5667347" y="1218100"/>
            <a:ext cx="913598" cy="6852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Book" panose="02000503020000020003" pitchFamily="2" charset="0"/>
              <a:ea typeface="+mn-ea"/>
              <a:cs typeface="+mn-cs"/>
            </a:endParaRPr>
          </a:p>
        </p:txBody>
      </p:sp>
      <p:sp>
        <p:nvSpPr>
          <p:cNvPr id="8" name="Espace réservé du texte 19">
            <a:extLst>
              <a:ext uri="{FF2B5EF4-FFF2-40B4-BE49-F238E27FC236}">
                <a16:creationId xmlns:a16="http://schemas.microsoft.com/office/drawing/2014/main" id="{B0DD7175-D9B7-D721-D437-7267AEE7520F}"/>
              </a:ext>
            </a:extLst>
          </p:cNvPr>
          <p:cNvSpPr txBox="1">
            <a:spLocks/>
          </p:cNvSpPr>
          <p:nvPr userDrawn="1"/>
        </p:nvSpPr>
        <p:spPr>
          <a:xfrm>
            <a:off x="488689" y="2484944"/>
            <a:ext cx="10878556" cy="835856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600" b="1" dirty="0">
                <a:solidFill>
                  <a:srgbClr val="000000"/>
                </a:solidFill>
                <a:latin typeface="+mj-lt"/>
                <a:cs typeface="Montserrat Regular"/>
              </a:rPr>
              <a:t>LES COULEURS</a:t>
            </a:r>
          </a:p>
          <a:p>
            <a:pPr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  <a:cs typeface="Arial" pitchFamily="34" charset="0"/>
              </a:rPr>
              <a:t>Les choix de couleur sont de 2 niveaux : Primaires et Secondaires. Les secondaires sont à utiliser par touche pour mieux animer une mise en page.</a:t>
            </a:r>
            <a:br>
              <a:rPr lang="fr-FR" sz="12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1200" dirty="0">
                <a:solidFill>
                  <a:srgbClr val="FF0000"/>
                </a:solidFill>
                <a:latin typeface="+mj-lt"/>
                <a:cs typeface="Arial" pitchFamily="34" charset="0"/>
              </a:rPr>
              <a:t>Vous n’êtes pas autorisés à utiliser d’autres couleurs.</a:t>
            </a:r>
            <a:endParaRPr lang="fr-FR" sz="1200" dirty="0">
              <a:solidFill>
                <a:srgbClr val="FF0000"/>
              </a:solidFill>
              <a:latin typeface="+mj-lt"/>
            </a:endParaRPr>
          </a:p>
          <a:p>
            <a:pPr lvl="0">
              <a:lnSpc>
                <a:spcPts val="1480"/>
              </a:lnSpc>
              <a:spcBef>
                <a:spcPts val="200"/>
              </a:spcBef>
            </a:pPr>
            <a:endParaRPr lang="fr-FR" sz="1200" dirty="0">
              <a:solidFill>
                <a:srgbClr val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CD148A-0681-1313-9486-1D48331AFC27}"/>
              </a:ext>
            </a:extLst>
          </p:cNvPr>
          <p:cNvSpPr/>
          <p:nvPr userDrawn="1"/>
        </p:nvSpPr>
        <p:spPr>
          <a:xfrm>
            <a:off x="119653" y="102724"/>
            <a:ext cx="11989206" cy="6652552"/>
          </a:xfrm>
          <a:prstGeom prst="rect">
            <a:avLst/>
          </a:prstGeom>
          <a:noFill/>
          <a:ln w="231775" cap="sq" cmpd="sng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50">
              <a:latin typeface="Avenir Book" panose="02000503020000020003" pitchFamily="2" charset="0"/>
            </a:endParaRPr>
          </a:p>
        </p:txBody>
      </p:sp>
      <p:sp>
        <p:nvSpPr>
          <p:cNvPr id="10" name="Espace réservé du texte 19">
            <a:extLst>
              <a:ext uri="{FF2B5EF4-FFF2-40B4-BE49-F238E27FC236}">
                <a16:creationId xmlns:a16="http://schemas.microsoft.com/office/drawing/2014/main" id="{C73B265B-C09A-7288-2246-0A80B1EA548D}"/>
              </a:ext>
            </a:extLst>
          </p:cNvPr>
          <p:cNvSpPr txBox="1">
            <a:spLocks/>
          </p:cNvSpPr>
          <p:nvPr userDrawn="1"/>
        </p:nvSpPr>
        <p:spPr>
          <a:xfrm>
            <a:off x="468483" y="3353766"/>
            <a:ext cx="5166610" cy="568380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100" dirty="0">
                <a:latin typeface="+mj-lt"/>
              </a:rPr>
              <a:t>COULEURS PRINCIPALES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7157A702-3065-6DBF-E9D1-1794D7FBEF21}"/>
              </a:ext>
            </a:extLst>
          </p:cNvPr>
          <p:cNvGrpSpPr/>
          <p:nvPr userDrawn="1"/>
        </p:nvGrpSpPr>
        <p:grpSpPr>
          <a:xfrm>
            <a:off x="651816" y="5271233"/>
            <a:ext cx="8630646" cy="835856"/>
            <a:chOff x="651816" y="4989781"/>
            <a:chExt cx="8630646" cy="83585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756A1AC-0976-1BEC-2CD8-E1C522229E89}"/>
                </a:ext>
              </a:extLst>
            </p:cNvPr>
            <p:cNvSpPr/>
            <p:nvPr userDrawn="1"/>
          </p:nvSpPr>
          <p:spPr>
            <a:xfrm>
              <a:off x="5112108" y="4989781"/>
              <a:ext cx="825134" cy="83585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1D70C47-5587-4E73-124B-8CE5C514ED31}"/>
                </a:ext>
              </a:extLst>
            </p:cNvPr>
            <p:cNvSpPr/>
            <p:nvPr userDrawn="1"/>
          </p:nvSpPr>
          <p:spPr>
            <a:xfrm>
              <a:off x="7342254" y="4989781"/>
              <a:ext cx="825134" cy="835856"/>
            </a:xfrm>
            <a:prstGeom prst="rect">
              <a:avLst/>
            </a:prstGeom>
            <a:solidFill>
              <a:srgbClr val="66C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30F09F4-B33D-C978-B355-84BF44F29D4B}"/>
                </a:ext>
              </a:extLst>
            </p:cNvPr>
            <p:cNvSpPr/>
            <p:nvPr userDrawn="1"/>
          </p:nvSpPr>
          <p:spPr>
            <a:xfrm>
              <a:off x="8457328" y="4989781"/>
              <a:ext cx="825134" cy="835856"/>
            </a:xfrm>
            <a:prstGeom prst="rect">
              <a:avLst/>
            </a:prstGeom>
            <a:solidFill>
              <a:srgbClr val="E86E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CAF37E5-2494-B0DE-A775-E9CAF6C0E9F5}"/>
                </a:ext>
              </a:extLst>
            </p:cNvPr>
            <p:cNvSpPr/>
            <p:nvPr userDrawn="1"/>
          </p:nvSpPr>
          <p:spPr>
            <a:xfrm>
              <a:off x="2881962" y="4989781"/>
              <a:ext cx="825134" cy="83585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E2D2C94-9F09-88C5-B62E-44F2781EFC9A}"/>
                </a:ext>
              </a:extLst>
            </p:cNvPr>
            <p:cNvSpPr/>
            <p:nvPr userDrawn="1"/>
          </p:nvSpPr>
          <p:spPr>
            <a:xfrm>
              <a:off x="3997035" y="4989781"/>
              <a:ext cx="825134" cy="83585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CFD154-D9A1-7ACB-DAED-DDAEF39FC70B}"/>
                </a:ext>
              </a:extLst>
            </p:cNvPr>
            <p:cNvSpPr/>
            <p:nvPr userDrawn="1"/>
          </p:nvSpPr>
          <p:spPr>
            <a:xfrm>
              <a:off x="6227181" y="4989781"/>
              <a:ext cx="825134" cy="835856"/>
            </a:xfrm>
            <a:prstGeom prst="rect">
              <a:avLst/>
            </a:prstGeom>
            <a:solidFill>
              <a:srgbClr val="2AB9D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E8279B1-AC4E-3FF8-EA32-ACE73A4B9004}"/>
                </a:ext>
              </a:extLst>
            </p:cNvPr>
            <p:cNvSpPr/>
            <p:nvPr userDrawn="1"/>
          </p:nvSpPr>
          <p:spPr>
            <a:xfrm>
              <a:off x="651816" y="4989781"/>
              <a:ext cx="825134" cy="8358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1835BA-6DA0-BC4A-2554-DAD833ACF440}"/>
                </a:ext>
              </a:extLst>
            </p:cNvPr>
            <p:cNvSpPr/>
            <p:nvPr userDrawn="1"/>
          </p:nvSpPr>
          <p:spPr>
            <a:xfrm>
              <a:off x="1766889" y="4989781"/>
              <a:ext cx="825134" cy="83585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A681B39E-E0ED-53BE-C686-714740DF7B08}"/>
              </a:ext>
            </a:extLst>
          </p:cNvPr>
          <p:cNvGrpSpPr/>
          <p:nvPr userDrawn="1"/>
        </p:nvGrpSpPr>
        <p:grpSpPr>
          <a:xfrm>
            <a:off x="651816" y="3677655"/>
            <a:ext cx="6400500" cy="1012198"/>
            <a:chOff x="651816" y="3457660"/>
            <a:chExt cx="5285426" cy="83585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6388B3-FF60-B4E9-858F-39F80DD75A50}"/>
                </a:ext>
              </a:extLst>
            </p:cNvPr>
            <p:cNvSpPr/>
            <p:nvPr userDrawn="1"/>
          </p:nvSpPr>
          <p:spPr>
            <a:xfrm>
              <a:off x="5112108" y="3457660"/>
              <a:ext cx="825134" cy="83585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A815D-4176-A74F-D96A-CE2A42502928}"/>
                </a:ext>
              </a:extLst>
            </p:cNvPr>
            <p:cNvSpPr/>
            <p:nvPr userDrawn="1"/>
          </p:nvSpPr>
          <p:spPr>
            <a:xfrm>
              <a:off x="3997035" y="3457660"/>
              <a:ext cx="825134" cy="83585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911C98F-2805-AF7F-AEC4-ECFEBB40BCED}"/>
                </a:ext>
              </a:extLst>
            </p:cNvPr>
            <p:cNvSpPr/>
            <p:nvPr userDrawn="1"/>
          </p:nvSpPr>
          <p:spPr>
            <a:xfrm>
              <a:off x="2881962" y="3457660"/>
              <a:ext cx="825134" cy="83585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5FFCF0-D429-C0B1-0AC7-A815F655BD93}"/>
                </a:ext>
              </a:extLst>
            </p:cNvPr>
            <p:cNvSpPr/>
            <p:nvPr userDrawn="1"/>
          </p:nvSpPr>
          <p:spPr>
            <a:xfrm>
              <a:off x="1766889" y="3457660"/>
              <a:ext cx="825134" cy="83585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9A52B91-622F-C06D-3776-E6BAB67EDF2B}"/>
                </a:ext>
              </a:extLst>
            </p:cNvPr>
            <p:cNvSpPr/>
            <p:nvPr userDrawn="1"/>
          </p:nvSpPr>
          <p:spPr>
            <a:xfrm>
              <a:off x="651816" y="3457660"/>
              <a:ext cx="825134" cy="83585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6" name="Espace réservé du texte 19">
            <a:extLst>
              <a:ext uri="{FF2B5EF4-FFF2-40B4-BE49-F238E27FC236}">
                <a16:creationId xmlns:a16="http://schemas.microsoft.com/office/drawing/2014/main" id="{4B567D06-CE83-020D-B847-52524AFD6342}"/>
              </a:ext>
            </a:extLst>
          </p:cNvPr>
          <p:cNvSpPr txBox="1">
            <a:spLocks/>
          </p:cNvSpPr>
          <p:nvPr userDrawn="1"/>
        </p:nvSpPr>
        <p:spPr>
          <a:xfrm>
            <a:off x="468483" y="4923193"/>
            <a:ext cx="5166610" cy="568380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100" dirty="0">
                <a:latin typeface="+mj-lt"/>
              </a:rPr>
              <a:t>COULEURS SECONDAIRES</a:t>
            </a:r>
          </a:p>
        </p:txBody>
      </p:sp>
      <p:sp>
        <p:nvSpPr>
          <p:cNvPr id="27" name="Espace réservé du texte 19">
            <a:extLst>
              <a:ext uri="{FF2B5EF4-FFF2-40B4-BE49-F238E27FC236}">
                <a16:creationId xmlns:a16="http://schemas.microsoft.com/office/drawing/2014/main" id="{77E663C3-224D-FD1B-6A5E-A6631590DB70}"/>
              </a:ext>
            </a:extLst>
          </p:cNvPr>
          <p:cNvSpPr txBox="1">
            <a:spLocks/>
          </p:cNvSpPr>
          <p:nvPr userDrawn="1"/>
        </p:nvSpPr>
        <p:spPr>
          <a:xfrm>
            <a:off x="863599" y="1587563"/>
            <a:ext cx="10503646" cy="47171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828434" rtl="0" eaLnBrk="1" fontAlgn="auto" latinLnBrk="0" hangingPunct="1">
              <a:lnSpc>
                <a:spcPts val="128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Book" panose="02000503020000020003" pitchFamily="2" charset="0"/>
              </a:rPr>
              <a:t>COULEURS</a:t>
            </a:r>
          </a:p>
        </p:txBody>
      </p:sp>
    </p:spTree>
    <p:extLst>
      <p:ext uri="{BB962C8B-B14F-4D97-AF65-F5344CB8AC3E}">
        <p14:creationId xmlns:p14="http://schemas.microsoft.com/office/powerpoint/2010/main" val="3430251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 d'emplo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A944DD09-2A53-B68F-B192-2E19CAB65B94}"/>
              </a:ext>
            </a:extLst>
          </p:cNvPr>
          <p:cNvSpPr txBox="1">
            <a:spLocks/>
          </p:cNvSpPr>
          <p:nvPr userDrawn="1"/>
        </p:nvSpPr>
        <p:spPr>
          <a:xfrm>
            <a:off x="863599" y="654404"/>
            <a:ext cx="10503646" cy="483555"/>
          </a:xfrm>
          <a:prstGeom prst="rect">
            <a:avLst/>
          </a:prstGeom>
        </p:spPr>
        <p:txBody>
          <a:bodyPr vert="horz" lIns="182843" tIns="91422" rIns="182843" bIns="91422" rtlCol="0" anchor="ctr">
            <a:no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i="0" kern="1200" cap="all">
                <a:solidFill>
                  <a:schemeClr val="tx2"/>
                </a:solidFill>
                <a:latin typeface="Montserrat Regular"/>
                <a:ea typeface="Poppins Light" charset="0"/>
                <a:cs typeface="Montserrat Regular"/>
              </a:defRPr>
            </a:lvl1pPr>
          </a:lstStyle>
          <a:p>
            <a:pPr marL="0" marR="0" lvl="0" indent="0" algn="ctr" defTabSz="182843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</a:rPr>
              <a:t>MODE D’EMPLOI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96CFEB-EE1A-35DF-FF50-D295817C425B}"/>
              </a:ext>
            </a:extLst>
          </p:cNvPr>
          <p:cNvSpPr/>
          <p:nvPr userDrawn="1"/>
        </p:nvSpPr>
        <p:spPr>
          <a:xfrm>
            <a:off x="5667347" y="1218100"/>
            <a:ext cx="913598" cy="6852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Book" panose="02000503020000020003" pitchFamily="2" charset="0"/>
              <a:ea typeface="+mn-ea"/>
              <a:cs typeface="+mn-cs"/>
            </a:endParaRPr>
          </a:p>
        </p:txBody>
      </p:sp>
      <p:sp>
        <p:nvSpPr>
          <p:cNvPr id="9" name="Espace réservé du texte 19">
            <a:extLst>
              <a:ext uri="{FF2B5EF4-FFF2-40B4-BE49-F238E27FC236}">
                <a16:creationId xmlns:a16="http://schemas.microsoft.com/office/drawing/2014/main" id="{AFED7F3C-F1D3-14B8-B23B-D97BEED903B6}"/>
              </a:ext>
            </a:extLst>
          </p:cNvPr>
          <p:cNvSpPr txBox="1">
            <a:spLocks/>
          </p:cNvSpPr>
          <p:nvPr userDrawn="1"/>
        </p:nvSpPr>
        <p:spPr>
          <a:xfrm>
            <a:off x="258078" y="1757928"/>
            <a:ext cx="2989078" cy="1154491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600" b="1" dirty="0">
                <a:solidFill>
                  <a:srgbClr val="000000"/>
                </a:solidFill>
                <a:latin typeface="+mj-lt"/>
              </a:rPr>
              <a:t>LE FOND DE RONDS</a:t>
            </a:r>
          </a:p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</a:rPr>
              <a:t>Élément graphique récurrent, </a:t>
            </a:r>
            <a:br>
              <a:rPr lang="fr-FR" sz="1200" dirty="0">
                <a:latin typeface="Avenir Book" panose="02000503020000020003" pitchFamily="2" charset="0"/>
              </a:rPr>
            </a:br>
            <a:r>
              <a:rPr lang="fr-FR" sz="1200" dirty="0">
                <a:latin typeface="Avenir Book" panose="02000503020000020003" pitchFamily="2" charset="0"/>
              </a:rPr>
              <a:t>il peut être utilisé de différentes manière 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1952C9-70BE-C87B-CD06-4921F4F22F56}"/>
              </a:ext>
            </a:extLst>
          </p:cNvPr>
          <p:cNvSpPr/>
          <p:nvPr userDrawn="1"/>
        </p:nvSpPr>
        <p:spPr>
          <a:xfrm>
            <a:off x="119653" y="102724"/>
            <a:ext cx="11989206" cy="6652552"/>
          </a:xfrm>
          <a:prstGeom prst="rect">
            <a:avLst/>
          </a:prstGeom>
          <a:noFill/>
          <a:ln w="231775" cap="sq" cmpd="sng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050">
              <a:latin typeface="Avenir Book" panose="02000503020000020003" pitchFamily="2" charset="0"/>
            </a:endParaRPr>
          </a:p>
        </p:txBody>
      </p:sp>
      <p:sp>
        <p:nvSpPr>
          <p:cNvPr id="11" name="Espace réservé du texte 19">
            <a:extLst>
              <a:ext uri="{FF2B5EF4-FFF2-40B4-BE49-F238E27FC236}">
                <a16:creationId xmlns:a16="http://schemas.microsoft.com/office/drawing/2014/main" id="{84ED8075-EA13-0D71-7DCF-FAE9E9C146D5}"/>
              </a:ext>
            </a:extLst>
          </p:cNvPr>
          <p:cNvSpPr txBox="1">
            <a:spLocks/>
          </p:cNvSpPr>
          <p:nvPr userDrawn="1"/>
        </p:nvSpPr>
        <p:spPr>
          <a:xfrm>
            <a:off x="2567939" y="2391901"/>
            <a:ext cx="3611361" cy="38417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100" dirty="0">
                <a:latin typeface="+mj-lt"/>
              </a:rPr>
              <a:t>SUR FOND BLANC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2BB5364-B5CA-DC09-75B8-5F11AC910C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31" y="2724243"/>
            <a:ext cx="2051514" cy="305492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1D2660BB-CFD9-0907-7D51-CF314A01B8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000" y="2734034"/>
            <a:ext cx="3008303" cy="168347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F94AD0B-0030-B997-A87C-653B93F23C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223" y="4874100"/>
            <a:ext cx="3008302" cy="167777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453C9AE-69A5-DA12-F6D5-44C4B1CDA3B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000" y="4874100"/>
            <a:ext cx="3008301" cy="16877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6" name="Espace réservé du texte 19">
            <a:extLst>
              <a:ext uri="{FF2B5EF4-FFF2-40B4-BE49-F238E27FC236}">
                <a16:creationId xmlns:a16="http://schemas.microsoft.com/office/drawing/2014/main" id="{2B3BC258-90AC-3F42-AA67-76F587CC0445}"/>
              </a:ext>
            </a:extLst>
          </p:cNvPr>
          <p:cNvSpPr txBox="1">
            <a:spLocks/>
          </p:cNvSpPr>
          <p:nvPr userDrawn="1"/>
        </p:nvSpPr>
        <p:spPr>
          <a:xfrm>
            <a:off x="2534078" y="4567623"/>
            <a:ext cx="3611361" cy="38417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100" dirty="0">
                <a:latin typeface="+mj-lt"/>
              </a:rPr>
              <a:t>EN TRANSPARENCE SUR UN VISUEL</a:t>
            </a:r>
          </a:p>
        </p:txBody>
      </p:sp>
      <p:sp>
        <p:nvSpPr>
          <p:cNvPr id="17" name="Espace réservé du texte 19">
            <a:extLst>
              <a:ext uri="{FF2B5EF4-FFF2-40B4-BE49-F238E27FC236}">
                <a16:creationId xmlns:a16="http://schemas.microsoft.com/office/drawing/2014/main" id="{35C07C4A-3861-52FF-7530-14A4ECA22882}"/>
              </a:ext>
            </a:extLst>
          </p:cNvPr>
          <p:cNvSpPr txBox="1">
            <a:spLocks/>
          </p:cNvSpPr>
          <p:nvPr userDrawn="1"/>
        </p:nvSpPr>
        <p:spPr>
          <a:xfrm>
            <a:off x="5713786" y="4567623"/>
            <a:ext cx="3611361" cy="38417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100" dirty="0">
                <a:latin typeface="+mj-lt"/>
              </a:rPr>
              <a:t>SUR FOND DE COULEUR</a:t>
            </a:r>
          </a:p>
        </p:txBody>
      </p:sp>
      <p:sp>
        <p:nvSpPr>
          <p:cNvPr id="18" name="Espace réservé du texte 19">
            <a:extLst>
              <a:ext uri="{FF2B5EF4-FFF2-40B4-BE49-F238E27FC236}">
                <a16:creationId xmlns:a16="http://schemas.microsoft.com/office/drawing/2014/main" id="{6ACAB1D9-6651-006D-A733-9E1608889ACB}"/>
              </a:ext>
            </a:extLst>
          </p:cNvPr>
          <p:cNvSpPr txBox="1">
            <a:spLocks/>
          </p:cNvSpPr>
          <p:nvPr userDrawn="1"/>
        </p:nvSpPr>
        <p:spPr>
          <a:xfrm>
            <a:off x="863599" y="1587563"/>
            <a:ext cx="10503646" cy="471712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828434" rtl="0" eaLnBrk="1" fontAlgn="auto" latinLnBrk="0" hangingPunct="1">
              <a:lnSpc>
                <a:spcPts val="128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Book" panose="02000503020000020003" pitchFamily="2" charset="0"/>
              </a:rPr>
              <a:t>ÉLÉMENT GRAPHIQUE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677028A4-C071-D71E-4789-2EA33B8283CE}"/>
              </a:ext>
            </a:extLst>
          </p:cNvPr>
          <p:cNvSpPr txBox="1">
            <a:spLocks/>
          </p:cNvSpPr>
          <p:nvPr userDrawn="1"/>
        </p:nvSpPr>
        <p:spPr>
          <a:xfrm>
            <a:off x="8956245" y="2710462"/>
            <a:ext cx="3008302" cy="1061820"/>
          </a:xfrm>
          <a:prstGeom prst="rect">
            <a:avLst/>
          </a:prstGeom>
        </p:spPr>
        <p:txBody>
          <a:bodyPr vert="horz" lIns="182843" tIns="91422" rIns="182843" bIns="91422" rtlCol="0">
            <a:noAutofit/>
          </a:bodyPr>
          <a:lstStyle>
            <a:lvl1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1pPr>
            <a:lvl2pPr marL="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2pPr>
            <a:lvl3pPr marL="349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3pPr>
            <a:lvl4pPr marL="396000" indent="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None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4pPr>
            <a:lvl5pPr marL="745200" indent="-349200" algn="l" defTabSz="1828434" rtl="0" eaLnBrk="1" latinLnBrk="0" hangingPunct="1">
              <a:lnSpc>
                <a:spcPts val="3280"/>
              </a:lnSpc>
              <a:spcBef>
                <a:spcPts val="1000"/>
              </a:spcBef>
              <a:buFont typeface="Lucida Grande"/>
              <a:buChar char="-"/>
              <a:defRPr lang="fr-FR" sz="2200" b="0" i="0" kern="1200" dirty="0" smtClean="0">
                <a:solidFill>
                  <a:schemeClr val="tx1"/>
                </a:solidFill>
                <a:effectLst/>
                <a:latin typeface="Montserrat Light"/>
                <a:ea typeface="Poppins Light" charset="0"/>
                <a:cs typeface="Montserrat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600" dirty="0">
                <a:solidFill>
                  <a:srgbClr val="000000"/>
                </a:solidFill>
                <a:latin typeface="Avenir Next Condensed Medium" panose="020B0506020202020204" pitchFamily="34" charset="0"/>
              </a:rPr>
              <a:t>Pour modifier la couleur des ronds: </a:t>
            </a:r>
          </a:p>
          <a:p>
            <a:pPr lvl="0">
              <a:lnSpc>
                <a:spcPts val="1480"/>
              </a:lnSpc>
              <a:spcBef>
                <a:spcPts val="200"/>
              </a:spcBef>
            </a:pPr>
            <a:r>
              <a:rPr lang="fr-FR" sz="1200" dirty="0">
                <a:latin typeface="Avenir Book" panose="02000503020000020003" pitchFamily="2" charset="0"/>
              </a:rPr>
              <a:t>➔ Sélectionner le bloc </a:t>
            </a:r>
            <a:br>
              <a:rPr lang="fr-FR" sz="1200" dirty="0">
                <a:latin typeface="Avenir Book" panose="02000503020000020003" pitchFamily="2" charset="0"/>
              </a:rPr>
            </a:br>
            <a:r>
              <a:rPr lang="fr-FR" sz="1200" dirty="0">
                <a:latin typeface="Avenir Book" panose="02000503020000020003" pitchFamily="2" charset="0"/>
              </a:rPr>
              <a:t>➔ Aller dans Format de l’image </a:t>
            </a:r>
            <a:br>
              <a:rPr lang="fr-FR" sz="1200" dirty="0">
                <a:latin typeface="Avenir Book" panose="02000503020000020003" pitchFamily="2" charset="0"/>
              </a:rPr>
            </a:br>
            <a:r>
              <a:rPr lang="fr-FR" sz="1200" dirty="0">
                <a:latin typeface="Avenir Book" panose="02000503020000020003" pitchFamily="2" charset="0"/>
              </a:rPr>
              <a:t>➔ Couleur de l’image </a:t>
            </a:r>
            <a:br>
              <a:rPr lang="fr-FR" sz="1200" dirty="0">
                <a:latin typeface="Avenir Book" panose="02000503020000020003" pitchFamily="2" charset="0"/>
              </a:rPr>
            </a:br>
            <a:r>
              <a:rPr lang="fr-FR" sz="1200" dirty="0">
                <a:latin typeface="Avenir Book" panose="02000503020000020003" pitchFamily="2" charset="0"/>
              </a:rPr>
              <a:t>➔ Présélections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B874B267-7384-0D13-6C71-E24D9E4ED1F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78938" y="3897984"/>
            <a:ext cx="2885760" cy="265389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905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r de cou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roupe 626">
            <a:extLst>
              <a:ext uri="{FF2B5EF4-FFF2-40B4-BE49-F238E27FC236}">
                <a16:creationId xmlns:a16="http://schemas.microsoft.com/office/drawing/2014/main" id="{AE723E73-2FBB-823D-EA55-9A60EF2EB147}"/>
              </a:ext>
            </a:extLst>
          </p:cNvPr>
          <p:cNvGrpSpPr/>
          <p:nvPr userDrawn="1"/>
        </p:nvGrpSpPr>
        <p:grpSpPr>
          <a:xfrm>
            <a:off x="3356026" y="9506"/>
            <a:ext cx="5461545" cy="3155985"/>
            <a:chOff x="-1363973" y="2928222"/>
            <a:chExt cx="5485076" cy="3155989"/>
          </a:xfrm>
        </p:grpSpPr>
        <p:sp>
          <p:nvSpPr>
            <p:cNvPr id="628" name="object 6">
              <a:extLst>
                <a:ext uri="{FF2B5EF4-FFF2-40B4-BE49-F238E27FC236}">
                  <a16:creationId xmlns:a16="http://schemas.microsoft.com/office/drawing/2014/main" id="{5B53E96B-52B8-75F7-4396-1A17F0A7D8A9}"/>
                </a:ext>
              </a:extLst>
            </p:cNvPr>
            <p:cNvSpPr/>
            <p:nvPr/>
          </p:nvSpPr>
          <p:spPr>
            <a:xfrm>
              <a:off x="27529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9" name="object 6">
              <a:extLst>
                <a:ext uri="{FF2B5EF4-FFF2-40B4-BE49-F238E27FC236}">
                  <a16:creationId xmlns:a16="http://schemas.microsoft.com/office/drawing/2014/main" id="{A4BBDF65-E7CB-B89E-3D71-48C15BC55617}"/>
                </a:ext>
              </a:extLst>
            </p:cNvPr>
            <p:cNvSpPr/>
            <p:nvPr/>
          </p:nvSpPr>
          <p:spPr>
            <a:xfrm>
              <a:off x="138485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0" name="object 6">
              <a:extLst>
                <a:ext uri="{FF2B5EF4-FFF2-40B4-BE49-F238E27FC236}">
                  <a16:creationId xmlns:a16="http://schemas.microsoft.com/office/drawing/2014/main" id="{462932E3-9BFD-BCA3-6B1C-28B7B925858A}"/>
                </a:ext>
              </a:extLst>
            </p:cNvPr>
            <p:cNvSpPr/>
            <p:nvPr/>
          </p:nvSpPr>
          <p:spPr>
            <a:xfrm>
              <a:off x="97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31" name="object 6">
              <a:extLst>
                <a:ext uri="{FF2B5EF4-FFF2-40B4-BE49-F238E27FC236}">
                  <a16:creationId xmlns:a16="http://schemas.microsoft.com/office/drawing/2014/main" id="{2D70C113-B3A8-B81A-BA18-73E73663072F}"/>
                </a:ext>
              </a:extLst>
            </p:cNvPr>
            <p:cNvSpPr/>
            <p:nvPr/>
          </p:nvSpPr>
          <p:spPr>
            <a:xfrm>
              <a:off x="-1363973" y="2928222"/>
              <a:ext cx="1368135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tx2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7">
            <a:extLst>
              <a:ext uri="{FF2B5EF4-FFF2-40B4-BE49-F238E27FC236}">
                <a16:creationId xmlns:a16="http://schemas.microsoft.com/office/drawing/2014/main" id="{DFB3DA0B-A4AC-F58C-7915-2E6B1AC7FE7D}"/>
              </a:ext>
            </a:extLst>
          </p:cNvPr>
          <p:cNvSpPr/>
          <p:nvPr userDrawn="1"/>
        </p:nvSpPr>
        <p:spPr>
          <a:xfrm>
            <a:off x="1120614" y="3174856"/>
            <a:ext cx="11127833" cy="3683143"/>
          </a:xfrm>
          <a:custGeom>
            <a:avLst/>
            <a:gdLst/>
            <a:ahLst/>
            <a:cxnLst/>
            <a:rect l="l" t="t" r="r" b="b"/>
            <a:pathLst>
              <a:path w="18345150" h="6073140">
                <a:moveTo>
                  <a:pt x="18344980" y="0"/>
                </a:moveTo>
                <a:lnTo>
                  <a:pt x="0" y="0"/>
                </a:lnTo>
                <a:lnTo>
                  <a:pt x="0" y="6073103"/>
                </a:lnTo>
                <a:lnTo>
                  <a:pt x="18344980" y="6073103"/>
                </a:lnTo>
                <a:lnTo>
                  <a:pt x="18344980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9" name="object 297">
            <a:extLst>
              <a:ext uri="{FF2B5EF4-FFF2-40B4-BE49-F238E27FC236}">
                <a16:creationId xmlns:a16="http://schemas.microsoft.com/office/drawing/2014/main" id="{D8B1A591-158F-51FE-B430-B30F1B3FAAF1}"/>
              </a:ext>
            </a:extLst>
          </p:cNvPr>
          <p:cNvSpPr/>
          <p:nvPr userDrawn="1"/>
        </p:nvSpPr>
        <p:spPr>
          <a:xfrm>
            <a:off x="8835" y="0"/>
            <a:ext cx="3358734" cy="3174857"/>
          </a:xfrm>
          <a:custGeom>
            <a:avLst/>
            <a:gdLst/>
            <a:ahLst/>
            <a:cxnLst/>
            <a:rect l="l" t="t" r="r" b="b"/>
            <a:pathLst>
              <a:path w="5507990" h="5235575">
                <a:moveTo>
                  <a:pt x="5507685" y="0"/>
                </a:moveTo>
                <a:lnTo>
                  <a:pt x="0" y="0"/>
                </a:lnTo>
                <a:lnTo>
                  <a:pt x="0" y="5235442"/>
                </a:lnTo>
                <a:lnTo>
                  <a:pt x="5507685" y="5235442"/>
                </a:lnTo>
                <a:lnTo>
                  <a:pt x="550768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20" name="Image 619">
            <a:extLst>
              <a:ext uri="{FF2B5EF4-FFF2-40B4-BE49-F238E27FC236}">
                <a16:creationId xmlns:a16="http://schemas.microsoft.com/office/drawing/2014/main" id="{825C0B0F-8A35-B009-A0C3-1A87C41CE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0588" y="499938"/>
            <a:ext cx="2713931" cy="358986"/>
          </a:xfrm>
          <a:prstGeom prst="rect">
            <a:avLst/>
          </a:prstGeom>
        </p:spPr>
      </p:pic>
      <p:grpSp>
        <p:nvGrpSpPr>
          <p:cNvPr id="621" name="Groupe 620">
            <a:extLst>
              <a:ext uri="{FF2B5EF4-FFF2-40B4-BE49-F238E27FC236}">
                <a16:creationId xmlns:a16="http://schemas.microsoft.com/office/drawing/2014/main" id="{B2240D10-3C80-19C4-ECE5-D940862A84DA}"/>
              </a:ext>
            </a:extLst>
          </p:cNvPr>
          <p:cNvGrpSpPr/>
          <p:nvPr userDrawn="1"/>
        </p:nvGrpSpPr>
        <p:grpSpPr>
          <a:xfrm>
            <a:off x="686661" y="498728"/>
            <a:ext cx="2018830" cy="2062022"/>
            <a:chOff x="677826" y="626917"/>
            <a:chExt cx="1807771" cy="1846447"/>
          </a:xfrm>
        </p:grpSpPr>
        <p:sp>
          <p:nvSpPr>
            <p:cNvPr id="622" name="Forme libre 621">
              <a:extLst>
                <a:ext uri="{FF2B5EF4-FFF2-40B4-BE49-F238E27FC236}">
                  <a16:creationId xmlns:a16="http://schemas.microsoft.com/office/drawing/2014/main" id="{D1F2148C-C4FF-64DC-FE1F-647C5FD7DCFB}"/>
                </a:ext>
              </a:extLst>
            </p:cNvPr>
            <p:cNvSpPr/>
            <p:nvPr/>
          </p:nvSpPr>
          <p:spPr>
            <a:xfrm>
              <a:off x="677826" y="62691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23" name="Forme libre 622">
              <a:extLst>
                <a:ext uri="{FF2B5EF4-FFF2-40B4-BE49-F238E27FC236}">
                  <a16:creationId xmlns:a16="http://schemas.microsoft.com/office/drawing/2014/main" id="{3840F1E4-C791-293B-1ACE-C95EB7ED751E}"/>
                </a:ext>
              </a:extLst>
            </p:cNvPr>
            <p:cNvSpPr/>
            <p:nvPr/>
          </p:nvSpPr>
          <p:spPr>
            <a:xfrm>
              <a:off x="764996" y="196186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tx2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996E0A-327B-A699-ECE5-29BC044051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33964" y="4138399"/>
            <a:ext cx="3301261" cy="2287801"/>
          </a:xfrm>
        </p:spPr>
        <p:txBody>
          <a:bodyPr>
            <a:noAutofit/>
          </a:bodyPr>
          <a:lstStyle>
            <a:lvl1pPr>
              <a:spcAft>
                <a:spcPts val="400"/>
              </a:spcAft>
              <a:defRPr sz="2200">
                <a:solidFill>
                  <a:schemeClr val="bg1"/>
                </a:solidFill>
                <a:latin typeface="+mj-lt"/>
              </a:defRPr>
            </a:lvl1pPr>
            <a:lvl2pPr marL="1800" indent="0">
              <a:lnSpc>
                <a:spcPts val="2340"/>
              </a:lnSpc>
              <a:buFontTx/>
              <a:buNone/>
              <a:defRPr sz="2200">
                <a:solidFill>
                  <a:schemeClr val="tx1"/>
                </a:solidFill>
              </a:defRPr>
            </a:lvl2pPr>
            <a:lvl3pPr marL="1800" indent="0">
              <a:lnSpc>
                <a:spcPts val="2100"/>
              </a:lnSpc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3pPr>
            <a:lvl4pPr marL="0">
              <a:lnSpc>
                <a:spcPts val="1860"/>
              </a:lnSpc>
              <a:defRPr b="0" i="0">
                <a:solidFill>
                  <a:schemeClr val="bg1"/>
                </a:solidFill>
                <a:latin typeface="Avenir Book" panose="02000503020000020003" pitchFamily="2" charset="0"/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Prénom NOM</a:t>
            </a:r>
          </a:p>
          <a:p>
            <a:pPr lvl="1"/>
            <a:r>
              <a:rPr lang="fr-FR"/>
              <a:t>Fonction</a:t>
            </a:r>
          </a:p>
          <a:p>
            <a:pPr lvl="2"/>
            <a:r>
              <a:rPr lang="fr-FR"/>
              <a:t>mail</a:t>
            </a:r>
          </a:p>
          <a:p>
            <a:pPr lvl="3"/>
            <a:r>
              <a:rPr lang="fr-FR"/>
              <a:t>Tél.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B2000F57-BA6E-DAB2-9407-376667B6FD56}"/>
              </a:ext>
            </a:extLst>
          </p:cNvPr>
          <p:cNvCxnSpPr>
            <a:cxnSpLocks/>
          </p:cNvCxnSpPr>
          <p:nvPr userDrawn="1"/>
        </p:nvCxnSpPr>
        <p:spPr>
          <a:xfrm>
            <a:off x="0" y="3174857"/>
            <a:ext cx="122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object 297">
            <a:extLst>
              <a:ext uri="{FF2B5EF4-FFF2-40B4-BE49-F238E27FC236}">
                <a16:creationId xmlns:a16="http://schemas.microsoft.com/office/drawing/2014/main" id="{582B518D-1FB1-57DC-05C8-02BE26C52D06}"/>
              </a:ext>
            </a:extLst>
          </p:cNvPr>
          <p:cNvSpPr/>
          <p:nvPr userDrawn="1"/>
        </p:nvSpPr>
        <p:spPr>
          <a:xfrm>
            <a:off x="0" y="0"/>
            <a:ext cx="3358734" cy="3174857"/>
          </a:xfrm>
          <a:custGeom>
            <a:avLst/>
            <a:gdLst/>
            <a:ahLst/>
            <a:cxnLst/>
            <a:rect l="l" t="t" r="r" b="b"/>
            <a:pathLst>
              <a:path w="5507990" h="5235575">
                <a:moveTo>
                  <a:pt x="5507685" y="0"/>
                </a:moveTo>
                <a:lnTo>
                  <a:pt x="0" y="0"/>
                </a:lnTo>
                <a:lnTo>
                  <a:pt x="0" y="5235442"/>
                </a:lnTo>
                <a:lnTo>
                  <a:pt x="5507685" y="5235442"/>
                </a:lnTo>
                <a:lnTo>
                  <a:pt x="550768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18" name="Image 317">
            <a:extLst>
              <a:ext uri="{FF2B5EF4-FFF2-40B4-BE49-F238E27FC236}">
                <a16:creationId xmlns:a16="http://schemas.microsoft.com/office/drawing/2014/main" id="{4FBB1FD7-3366-8593-4935-4840E2D69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1753" y="499938"/>
            <a:ext cx="2713931" cy="358986"/>
          </a:xfrm>
          <a:prstGeom prst="rect">
            <a:avLst/>
          </a:prstGeom>
        </p:spPr>
      </p:pic>
      <p:grpSp>
        <p:nvGrpSpPr>
          <p:cNvPr id="319" name="Groupe 318">
            <a:extLst>
              <a:ext uri="{FF2B5EF4-FFF2-40B4-BE49-F238E27FC236}">
                <a16:creationId xmlns:a16="http://schemas.microsoft.com/office/drawing/2014/main" id="{4961BDC1-71A1-3E6D-E7EE-C0B0AAA3DFD5}"/>
              </a:ext>
            </a:extLst>
          </p:cNvPr>
          <p:cNvGrpSpPr/>
          <p:nvPr userDrawn="1"/>
        </p:nvGrpSpPr>
        <p:grpSpPr>
          <a:xfrm>
            <a:off x="677826" y="498728"/>
            <a:ext cx="2018830" cy="2062022"/>
            <a:chOff x="677826" y="626917"/>
            <a:chExt cx="1807771" cy="1846447"/>
          </a:xfrm>
        </p:grpSpPr>
        <p:sp>
          <p:nvSpPr>
            <p:cNvPr id="320" name="Forme libre 319">
              <a:extLst>
                <a:ext uri="{FF2B5EF4-FFF2-40B4-BE49-F238E27FC236}">
                  <a16:creationId xmlns:a16="http://schemas.microsoft.com/office/drawing/2014/main" id="{D07CEEA0-9E6C-D154-EBF2-F1BFBEF75121}"/>
                </a:ext>
              </a:extLst>
            </p:cNvPr>
            <p:cNvSpPr/>
            <p:nvPr/>
          </p:nvSpPr>
          <p:spPr>
            <a:xfrm>
              <a:off x="677826" y="62691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21" name="Forme libre 320">
              <a:extLst>
                <a:ext uri="{FF2B5EF4-FFF2-40B4-BE49-F238E27FC236}">
                  <a16:creationId xmlns:a16="http://schemas.microsoft.com/office/drawing/2014/main" id="{5ADE46E3-53EA-D259-2EB9-F956A80238BC}"/>
                </a:ext>
              </a:extLst>
            </p:cNvPr>
            <p:cNvSpPr/>
            <p:nvPr/>
          </p:nvSpPr>
          <p:spPr>
            <a:xfrm>
              <a:off x="764996" y="196186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tx2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632" name="Espace réservé pour une image  110">
            <a:extLst>
              <a:ext uri="{FF2B5EF4-FFF2-40B4-BE49-F238E27FC236}">
                <a16:creationId xmlns:a16="http://schemas.microsoft.com/office/drawing/2014/main" id="{0248C9AF-8EE6-B5A9-B7E3-CEE7B85D575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39203" y="3184223"/>
            <a:ext cx="1159817" cy="3733041"/>
          </a:xfrm>
          <a:noFill/>
          <a:ln w="12700">
            <a:solidFill>
              <a:srgbClr val="000000"/>
            </a:solidFill>
            <a:miter lim="800000"/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634" name="Espace réservé du texte 633">
            <a:extLst>
              <a:ext uri="{FF2B5EF4-FFF2-40B4-BE49-F238E27FC236}">
                <a16:creationId xmlns:a16="http://schemas.microsoft.com/office/drawing/2014/main" id="{2525FE24-ACD5-E5EF-FA3D-2ED31F4A4B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33964" y="3379207"/>
            <a:ext cx="3301261" cy="564347"/>
          </a:xfrm>
        </p:spPr>
        <p:txBody>
          <a:bodyPr>
            <a:noAutofit/>
          </a:bodyPr>
          <a:lstStyle>
            <a:lvl1pPr>
              <a:defRPr sz="2800" cap="all" baseline="0">
                <a:latin typeface="+mj-lt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sp>
        <p:nvSpPr>
          <p:cNvPr id="637" name="Espace réservé du contenu 2">
            <a:extLst>
              <a:ext uri="{FF2B5EF4-FFF2-40B4-BE49-F238E27FC236}">
                <a16:creationId xmlns:a16="http://schemas.microsoft.com/office/drawing/2014/main" id="{67BD713E-416E-3F96-E03D-333798608987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973030" y="4138399"/>
            <a:ext cx="3301261" cy="2287801"/>
          </a:xfrm>
        </p:spPr>
        <p:txBody>
          <a:bodyPr>
            <a:noAutofit/>
          </a:bodyPr>
          <a:lstStyle>
            <a:lvl1pPr>
              <a:spcAft>
                <a:spcPts val="400"/>
              </a:spcAft>
              <a:defRPr sz="2200">
                <a:solidFill>
                  <a:schemeClr val="bg1"/>
                </a:solidFill>
                <a:latin typeface="+mj-lt"/>
              </a:defRPr>
            </a:lvl1pPr>
            <a:lvl2pPr marL="1800" indent="0">
              <a:lnSpc>
                <a:spcPts val="2340"/>
              </a:lnSpc>
              <a:buFontTx/>
              <a:buNone/>
              <a:defRPr sz="2200">
                <a:solidFill>
                  <a:schemeClr val="tx1"/>
                </a:solidFill>
              </a:defRPr>
            </a:lvl2pPr>
            <a:lvl3pPr marL="1800" indent="0">
              <a:lnSpc>
                <a:spcPts val="2100"/>
              </a:lnSpc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3pPr>
            <a:lvl4pPr marL="0">
              <a:lnSpc>
                <a:spcPts val="1860"/>
              </a:lnSpc>
              <a:defRPr b="0" i="0">
                <a:solidFill>
                  <a:schemeClr val="bg1"/>
                </a:solidFill>
                <a:latin typeface="Avenir Book" panose="02000503020000020003" pitchFamily="2" charset="0"/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Prénom NOM</a:t>
            </a:r>
          </a:p>
          <a:p>
            <a:pPr lvl="1"/>
            <a:r>
              <a:rPr lang="fr-FR"/>
              <a:t>Fonction</a:t>
            </a:r>
          </a:p>
          <a:p>
            <a:pPr lvl="2"/>
            <a:r>
              <a:rPr lang="fr-FR"/>
              <a:t>mail</a:t>
            </a:r>
          </a:p>
          <a:p>
            <a:pPr lvl="3"/>
            <a:r>
              <a:rPr lang="fr-FR"/>
              <a:t>Tél.</a:t>
            </a:r>
          </a:p>
        </p:txBody>
      </p:sp>
      <p:sp>
        <p:nvSpPr>
          <p:cNvPr id="638" name="Espace réservé du contenu 2">
            <a:extLst>
              <a:ext uri="{FF2B5EF4-FFF2-40B4-BE49-F238E27FC236}">
                <a16:creationId xmlns:a16="http://schemas.microsoft.com/office/drawing/2014/main" id="{BEACDC7E-F245-81C2-3A07-DB5D6F42BC4B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8486697" y="4138399"/>
            <a:ext cx="3301261" cy="2287801"/>
          </a:xfrm>
        </p:spPr>
        <p:txBody>
          <a:bodyPr>
            <a:noAutofit/>
          </a:bodyPr>
          <a:lstStyle>
            <a:lvl1pPr>
              <a:spcAft>
                <a:spcPts val="400"/>
              </a:spcAft>
              <a:defRPr sz="2200">
                <a:solidFill>
                  <a:schemeClr val="bg1"/>
                </a:solidFill>
                <a:latin typeface="+mj-lt"/>
              </a:defRPr>
            </a:lvl1pPr>
            <a:lvl2pPr marL="1800" indent="0">
              <a:lnSpc>
                <a:spcPts val="2340"/>
              </a:lnSpc>
              <a:buFontTx/>
              <a:buNone/>
              <a:defRPr sz="2200">
                <a:solidFill>
                  <a:schemeClr val="tx1"/>
                </a:solidFill>
              </a:defRPr>
            </a:lvl2pPr>
            <a:lvl3pPr marL="1800" indent="0">
              <a:lnSpc>
                <a:spcPts val="2100"/>
              </a:lnSpc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3pPr>
            <a:lvl4pPr marL="0">
              <a:lnSpc>
                <a:spcPts val="1860"/>
              </a:lnSpc>
              <a:defRPr b="0" i="0">
                <a:solidFill>
                  <a:schemeClr val="bg1"/>
                </a:solidFill>
                <a:latin typeface="Avenir Book" panose="02000503020000020003" pitchFamily="2" charset="0"/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Prénom NOM</a:t>
            </a:r>
          </a:p>
          <a:p>
            <a:pPr lvl="1"/>
            <a:r>
              <a:rPr lang="fr-FR"/>
              <a:t>Fonction</a:t>
            </a:r>
          </a:p>
          <a:p>
            <a:pPr lvl="2"/>
            <a:r>
              <a:rPr lang="fr-FR"/>
              <a:t>mail</a:t>
            </a:r>
          </a:p>
          <a:p>
            <a:pPr lvl="3"/>
            <a:r>
              <a:rPr lang="fr-FR"/>
              <a:t>Tél.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EFBEFDC-0950-78DE-206A-EC4FCDD89D75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448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2" name="Espace réservé pour une image  21">
            <a:extLst>
              <a:ext uri="{FF2B5EF4-FFF2-40B4-BE49-F238E27FC236}">
                <a16:creationId xmlns:a16="http://schemas.microsoft.com/office/drawing/2014/main" id="{F868DAA3-C3EC-7406-63A1-C37AB930B0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3777" y="-97488"/>
            <a:ext cx="8176064" cy="45163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anchor="ctr" anchorCtr="0"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993341" y="4418821"/>
            <a:ext cx="11302084" cy="1664606"/>
          </a:xfrm>
          <a:prstGeom prst="rect">
            <a:avLst/>
          </a:prstGeom>
          <a:solidFill>
            <a:schemeClr val="tx2"/>
          </a:solidFill>
          <a:ln w="12700">
            <a:solidFill>
              <a:srgbClr val="000000"/>
            </a:solidFill>
          </a:ln>
        </p:spPr>
        <p:txBody>
          <a:bodyPr wrap="square" lIns="540000" tIns="108000" rIns="0" bIns="0">
            <a:noAutofit/>
          </a:bodyPr>
          <a:lstStyle>
            <a:lvl1pPr>
              <a:defRPr sz="5400" b="1" i="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CHAPITRE</a:t>
            </a:r>
            <a:endParaRPr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0E09D20-011E-2D01-4F9B-892C8C84207C}"/>
              </a:ext>
            </a:extLst>
          </p:cNvPr>
          <p:cNvCxnSpPr>
            <a:cxnSpLocks/>
          </p:cNvCxnSpPr>
          <p:nvPr userDrawn="1"/>
        </p:nvCxnSpPr>
        <p:spPr>
          <a:xfrm>
            <a:off x="7638256" y="762000"/>
            <a:ext cx="459025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2" name="Espace réservé pour une image  21">
            <a:extLst>
              <a:ext uri="{FF2B5EF4-FFF2-40B4-BE49-F238E27FC236}">
                <a16:creationId xmlns:a16="http://schemas.microsoft.com/office/drawing/2014/main" id="{F868DAA3-C3EC-7406-63A1-C37AB930B0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93341" y="-97489"/>
            <a:ext cx="5877721" cy="61809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anchor="ctr" anchorCtr="0"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6871063" y="-97489"/>
            <a:ext cx="5424361" cy="5247325"/>
          </a:xfrm>
          <a:prstGeom prst="rect">
            <a:avLst/>
          </a:prstGeom>
          <a:solidFill>
            <a:schemeClr val="tx2"/>
          </a:solidFill>
          <a:ln w="12700">
            <a:solidFill>
              <a:srgbClr val="000000"/>
            </a:solidFill>
          </a:ln>
        </p:spPr>
        <p:txBody>
          <a:bodyPr wrap="square" lIns="540000" tIns="108000" rIns="0" bIns="0">
            <a:noAutofit/>
          </a:bodyPr>
          <a:lstStyle>
            <a:lvl1pPr>
              <a:defRPr sz="5400" b="1" i="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CHAPITRE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</p:spTree>
    <p:extLst>
      <p:ext uri="{BB962C8B-B14F-4D97-AF65-F5344CB8AC3E}">
        <p14:creationId xmlns:p14="http://schemas.microsoft.com/office/powerpoint/2010/main" val="1581204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2" name="Espace réservé pour une image  21">
            <a:extLst>
              <a:ext uri="{FF2B5EF4-FFF2-40B4-BE49-F238E27FC236}">
                <a16:creationId xmlns:a16="http://schemas.microsoft.com/office/drawing/2014/main" id="{F868DAA3-C3EC-7406-63A1-C37AB930B0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54956" y="-97490"/>
            <a:ext cx="4940468" cy="545774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anchor="ctr" anchorCtr="0"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999721" y="1023789"/>
            <a:ext cx="6355235" cy="5059637"/>
          </a:xfrm>
          <a:prstGeom prst="rect">
            <a:avLst/>
          </a:prstGeom>
          <a:solidFill>
            <a:schemeClr val="tx2"/>
          </a:solidFill>
          <a:ln w="12700">
            <a:solidFill>
              <a:srgbClr val="000000"/>
            </a:solidFill>
          </a:ln>
        </p:spPr>
        <p:txBody>
          <a:bodyPr wrap="square" lIns="540000" tIns="108000" rIns="0" bIns="0">
            <a:noAutofit/>
          </a:bodyPr>
          <a:lstStyle>
            <a:lvl1pPr>
              <a:defRPr sz="5400" b="1" i="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CHAPITRE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-97488"/>
            <a:ext cx="1048753" cy="618091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</p:spTree>
    <p:extLst>
      <p:ext uri="{BB962C8B-B14F-4D97-AF65-F5344CB8AC3E}">
        <p14:creationId xmlns:p14="http://schemas.microsoft.com/office/powerpoint/2010/main" val="3080415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s 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8658EB2-B874-EE95-A2A3-C72AD848AC55}"/>
              </a:ext>
            </a:extLst>
          </p:cNvPr>
          <p:cNvSpPr/>
          <p:nvPr userDrawn="1"/>
        </p:nvSpPr>
        <p:spPr>
          <a:xfrm>
            <a:off x="993329" y="6146457"/>
            <a:ext cx="11246671" cy="711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AA2CC31-6F22-A089-945C-7F30105D68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22" name="Espace réservé pour une image  21">
            <a:extLst>
              <a:ext uri="{FF2B5EF4-FFF2-40B4-BE49-F238E27FC236}">
                <a16:creationId xmlns:a16="http://schemas.microsoft.com/office/drawing/2014/main" id="{F868DAA3-C3EC-7406-63A1-C37AB930B0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48565" y="-156488"/>
            <a:ext cx="5002870" cy="511887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</a:ln>
        </p:spPr>
        <p:txBody>
          <a:bodyPr anchor="ctr" anchorCtr="0"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visuel</a:t>
            </a:r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993329" y="2438401"/>
            <a:ext cx="6355235" cy="2529938"/>
          </a:xfrm>
          <a:prstGeom prst="rect">
            <a:avLst/>
          </a:prstGeom>
          <a:solidFill>
            <a:schemeClr val="bg1"/>
          </a:solidFill>
          <a:ln w="12700">
            <a:solidFill>
              <a:srgbClr val="000000"/>
            </a:solidFill>
          </a:ln>
        </p:spPr>
        <p:txBody>
          <a:bodyPr wrap="square" lIns="540000" tIns="108000" rIns="0" bIns="0">
            <a:noAutofit/>
          </a:bodyPr>
          <a:lstStyle>
            <a:lvl1pPr>
              <a:lnSpc>
                <a:spcPts val="4680"/>
              </a:lnSpc>
              <a:defRPr sz="4400" b="0" i="0">
                <a:solidFill>
                  <a:schemeClr val="tx1"/>
                </a:solidFill>
                <a:latin typeface="Avenir Medium" panose="02000503020000020003" pitchFamily="2" charset="0"/>
                <a:ea typeface="+mj-ea"/>
                <a:cs typeface="Avenir Medium" panose="02000503020000020003" pitchFamily="2" charset="0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SOUS CHAPITRE</a:t>
            </a:r>
            <a:endParaRPr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69A8418E-E67B-AFBF-3BF7-BDBEEA732B19}"/>
              </a:ext>
            </a:extLst>
          </p:cNvPr>
          <p:cNvGrpSpPr/>
          <p:nvPr userDrawn="1"/>
        </p:nvGrpSpPr>
        <p:grpSpPr>
          <a:xfrm>
            <a:off x="5438799" y="4980113"/>
            <a:ext cx="1878660" cy="1080673"/>
            <a:chOff x="9769" y="2928222"/>
            <a:chExt cx="5486424" cy="3155989"/>
          </a:xfrm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04695611-CAB1-293C-FE23-E81320175E8D}"/>
                </a:ext>
              </a:extLst>
            </p:cNvPr>
            <p:cNvSpPr/>
            <p:nvPr/>
          </p:nvSpPr>
          <p:spPr>
            <a:xfrm>
              <a:off x="412805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bg1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011028A9-A8A9-D97E-B5FD-D5DDAEFF7ADB}"/>
                </a:ext>
              </a:extLst>
            </p:cNvPr>
            <p:cNvSpPr/>
            <p:nvPr/>
          </p:nvSpPr>
          <p:spPr>
            <a:xfrm>
              <a:off x="27529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bg1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7A214FDB-C70D-0C61-7376-96A734FFF997}"/>
                </a:ext>
              </a:extLst>
            </p:cNvPr>
            <p:cNvSpPr/>
            <p:nvPr/>
          </p:nvSpPr>
          <p:spPr>
            <a:xfrm>
              <a:off x="138485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bg1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6">
              <a:extLst>
                <a:ext uri="{FF2B5EF4-FFF2-40B4-BE49-F238E27FC236}">
                  <a16:creationId xmlns:a16="http://schemas.microsoft.com/office/drawing/2014/main" id="{2C279758-D6EE-47F9-CB5B-C42501FEB98A}"/>
                </a:ext>
              </a:extLst>
            </p:cNvPr>
            <p:cNvSpPr/>
            <p:nvPr/>
          </p:nvSpPr>
          <p:spPr>
            <a:xfrm>
              <a:off x="9769" y="2928222"/>
              <a:ext cx="1368134" cy="3155989"/>
            </a:xfrm>
            <a:custGeom>
              <a:avLst/>
              <a:gdLst/>
              <a:ahLst/>
              <a:cxnLst/>
              <a:rect l="l" t="t" r="r" b="b"/>
              <a:pathLst>
                <a:path w="2256155" h="5204460">
                  <a:moveTo>
                    <a:pt x="0" y="0"/>
                  </a:moveTo>
                  <a:lnTo>
                    <a:pt x="48491" y="7371"/>
                  </a:lnTo>
                  <a:lnTo>
                    <a:pt x="96617" y="15516"/>
                  </a:lnTo>
                  <a:lnTo>
                    <a:pt x="144369" y="24430"/>
                  </a:lnTo>
                  <a:lnTo>
                    <a:pt x="191744" y="34106"/>
                  </a:lnTo>
                  <a:lnTo>
                    <a:pt x="238734" y="44540"/>
                  </a:lnTo>
                  <a:lnTo>
                    <a:pt x="285335" y="55724"/>
                  </a:lnTo>
                  <a:lnTo>
                    <a:pt x="331541" y="67655"/>
                  </a:lnTo>
                  <a:lnTo>
                    <a:pt x="377346" y="80325"/>
                  </a:lnTo>
                  <a:lnTo>
                    <a:pt x="422745" y="93729"/>
                  </a:lnTo>
                  <a:lnTo>
                    <a:pt x="467731" y="107862"/>
                  </a:lnTo>
                  <a:lnTo>
                    <a:pt x="512299" y="122718"/>
                  </a:lnTo>
                  <a:lnTo>
                    <a:pt x="556444" y="138291"/>
                  </a:lnTo>
                  <a:lnTo>
                    <a:pt x="600160" y="154575"/>
                  </a:lnTo>
                  <a:lnTo>
                    <a:pt x="643441" y="171566"/>
                  </a:lnTo>
                  <a:lnTo>
                    <a:pt x="686281" y="189256"/>
                  </a:lnTo>
                  <a:lnTo>
                    <a:pt x="728675" y="207641"/>
                  </a:lnTo>
                  <a:lnTo>
                    <a:pt x="770618" y="226714"/>
                  </a:lnTo>
                  <a:lnTo>
                    <a:pt x="812102" y="246471"/>
                  </a:lnTo>
                  <a:lnTo>
                    <a:pt x="853124" y="266904"/>
                  </a:lnTo>
                  <a:lnTo>
                    <a:pt x="893676" y="288010"/>
                  </a:lnTo>
                  <a:lnTo>
                    <a:pt x="933754" y="309781"/>
                  </a:lnTo>
                  <a:lnTo>
                    <a:pt x="973352" y="332213"/>
                  </a:lnTo>
                  <a:lnTo>
                    <a:pt x="1012464" y="355299"/>
                  </a:lnTo>
                  <a:lnTo>
                    <a:pt x="1051085" y="379035"/>
                  </a:lnTo>
                  <a:lnTo>
                    <a:pt x="1089208" y="403413"/>
                  </a:lnTo>
                  <a:lnTo>
                    <a:pt x="1126828" y="428429"/>
                  </a:lnTo>
                  <a:lnTo>
                    <a:pt x="1163940" y="454077"/>
                  </a:lnTo>
                  <a:lnTo>
                    <a:pt x="1200537" y="480351"/>
                  </a:lnTo>
                  <a:lnTo>
                    <a:pt x="1236615" y="507245"/>
                  </a:lnTo>
                  <a:lnTo>
                    <a:pt x="1272167" y="534755"/>
                  </a:lnTo>
                  <a:lnTo>
                    <a:pt x="1307188" y="562873"/>
                  </a:lnTo>
                  <a:lnTo>
                    <a:pt x="1341672" y="591595"/>
                  </a:lnTo>
                  <a:lnTo>
                    <a:pt x="1375613" y="620914"/>
                  </a:lnTo>
                  <a:lnTo>
                    <a:pt x="1409006" y="650826"/>
                  </a:lnTo>
                  <a:lnTo>
                    <a:pt x="1441846" y="681324"/>
                  </a:lnTo>
                  <a:lnTo>
                    <a:pt x="1474125" y="712402"/>
                  </a:lnTo>
                  <a:lnTo>
                    <a:pt x="1505840" y="744056"/>
                  </a:lnTo>
                  <a:lnTo>
                    <a:pt x="1536983" y="776278"/>
                  </a:lnTo>
                  <a:lnTo>
                    <a:pt x="1567550" y="809065"/>
                  </a:lnTo>
                  <a:lnTo>
                    <a:pt x="1597535" y="842409"/>
                  </a:lnTo>
                  <a:lnTo>
                    <a:pt x="1626932" y="876305"/>
                  </a:lnTo>
                  <a:lnTo>
                    <a:pt x="1655735" y="910748"/>
                  </a:lnTo>
                  <a:lnTo>
                    <a:pt x="1683939" y="945732"/>
                  </a:lnTo>
                  <a:lnTo>
                    <a:pt x="1711538" y="981251"/>
                  </a:lnTo>
                  <a:lnTo>
                    <a:pt x="1738526" y="1017299"/>
                  </a:lnTo>
                  <a:lnTo>
                    <a:pt x="1764899" y="1053872"/>
                  </a:lnTo>
                  <a:lnTo>
                    <a:pt x="1790649" y="1090962"/>
                  </a:lnTo>
                  <a:lnTo>
                    <a:pt x="1815772" y="1128565"/>
                  </a:lnTo>
                  <a:lnTo>
                    <a:pt x="1840261" y="1166674"/>
                  </a:lnTo>
                  <a:lnTo>
                    <a:pt x="1864112" y="1205284"/>
                  </a:lnTo>
                  <a:lnTo>
                    <a:pt x="1887317" y="1244390"/>
                  </a:lnTo>
                  <a:lnTo>
                    <a:pt x="1909873" y="1283985"/>
                  </a:lnTo>
                  <a:lnTo>
                    <a:pt x="1931773" y="1324065"/>
                  </a:lnTo>
                  <a:lnTo>
                    <a:pt x="1953011" y="1364622"/>
                  </a:lnTo>
                  <a:lnTo>
                    <a:pt x="1973582" y="1405653"/>
                  </a:lnTo>
                  <a:lnTo>
                    <a:pt x="1993480" y="1447150"/>
                  </a:lnTo>
                  <a:lnTo>
                    <a:pt x="2012699" y="1489108"/>
                  </a:lnTo>
                  <a:lnTo>
                    <a:pt x="2031234" y="1531522"/>
                  </a:lnTo>
                  <a:lnTo>
                    <a:pt x="2049079" y="1574386"/>
                  </a:lnTo>
                  <a:lnTo>
                    <a:pt x="2066229" y="1617693"/>
                  </a:lnTo>
                  <a:lnTo>
                    <a:pt x="2082677" y="1661440"/>
                  </a:lnTo>
                  <a:lnTo>
                    <a:pt x="2098418" y="1705619"/>
                  </a:lnTo>
                  <a:lnTo>
                    <a:pt x="2113447" y="1750225"/>
                  </a:lnTo>
                  <a:lnTo>
                    <a:pt x="2127757" y="1795252"/>
                  </a:lnTo>
                  <a:lnTo>
                    <a:pt x="2141344" y="1840695"/>
                  </a:lnTo>
                  <a:lnTo>
                    <a:pt x="2154201" y="1886549"/>
                  </a:lnTo>
                  <a:lnTo>
                    <a:pt x="2166322" y="1932806"/>
                  </a:lnTo>
                  <a:lnTo>
                    <a:pt x="2177703" y="1979462"/>
                  </a:lnTo>
                  <a:lnTo>
                    <a:pt x="2188337" y="2026512"/>
                  </a:lnTo>
                  <a:lnTo>
                    <a:pt x="2198218" y="2073948"/>
                  </a:lnTo>
                  <a:lnTo>
                    <a:pt x="2207342" y="2121766"/>
                  </a:lnTo>
                  <a:lnTo>
                    <a:pt x="2215702" y="2169960"/>
                  </a:lnTo>
                  <a:lnTo>
                    <a:pt x="2223293" y="2218524"/>
                  </a:lnTo>
                  <a:lnTo>
                    <a:pt x="2230109" y="2267453"/>
                  </a:lnTo>
                  <a:lnTo>
                    <a:pt x="2236144" y="2316740"/>
                  </a:lnTo>
                  <a:lnTo>
                    <a:pt x="2241393" y="2366381"/>
                  </a:lnTo>
                  <a:lnTo>
                    <a:pt x="2245850" y="2416369"/>
                  </a:lnTo>
                  <a:lnTo>
                    <a:pt x="2249509" y="2466698"/>
                  </a:lnTo>
                  <a:lnTo>
                    <a:pt x="2252365" y="2517364"/>
                  </a:lnTo>
                  <a:lnTo>
                    <a:pt x="2254412" y="2568360"/>
                  </a:lnTo>
                  <a:lnTo>
                    <a:pt x="2255644" y="2619681"/>
                  </a:lnTo>
                  <a:lnTo>
                    <a:pt x="2256056" y="2671321"/>
                  </a:lnTo>
                  <a:lnTo>
                    <a:pt x="2255604" y="2721200"/>
                  </a:lnTo>
                  <a:lnTo>
                    <a:pt x="2254253" y="2770792"/>
                  </a:lnTo>
                  <a:lnTo>
                    <a:pt x="2252009" y="2820090"/>
                  </a:lnTo>
                  <a:lnTo>
                    <a:pt x="2248879" y="2869087"/>
                  </a:lnTo>
                  <a:lnTo>
                    <a:pt x="2244871" y="2917777"/>
                  </a:lnTo>
                  <a:lnTo>
                    <a:pt x="2239991" y="2966154"/>
                  </a:lnTo>
                  <a:lnTo>
                    <a:pt x="2234247" y="3014210"/>
                  </a:lnTo>
                  <a:lnTo>
                    <a:pt x="2227645" y="3061939"/>
                  </a:lnTo>
                  <a:lnTo>
                    <a:pt x="2220192" y="3109335"/>
                  </a:lnTo>
                  <a:lnTo>
                    <a:pt x="2211895" y="3156390"/>
                  </a:lnTo>
                  <a:lnTo>
                    <a:pt x="2202762" y="3203099"/>
                  </a:lnTo>
                  <a:lnTo>
                    <a:pt x="2192798" y="3249454"/>
                  </a:lnTo>
                  <a:lnTo>
                    <a:pt x="2182012" y="3295449"/>
                  </a:lnTo>
                  <a:lnTo>
                    <a:pt x="2170411" y="3341078"/>
                  </a:lnTo>
                  <a:lnTo>
                    <a:pt x="2158000" y="3386333"/>
                  </a:lnTo>
                  <a:lnTo>
                    <a:pt x="2144787" y="3431209"/>
                  </a:lnTo>
                  <a:lnTo>
                    <a:pt x="2130779" y="3475698"/>
                  </a:lnTo>
                  <a:lnTo>
                    <a:pt x="2115983" y="3519795"/>
                  </a:lnTo>
                  <a:lnTo>
                    <a:pt x="2100407" y="3563491"/>
                  </a:lnTo>
                  <a:lnTo>
                    <a:pt x="2084056" y="3606782"/>
                  </a:lnTo>
                  <a:lnTo>
                    <a:pt x="2066938" y="3649659"/>
                  </a:lnTo>
                  <a:lnTo>
                    <a:pt x="2049060" y="3692117"/>
                  </a:lnTo>
                  <a:lnTo>
                    <a:pt x="2030428" y="3734149"/>
                  </a:lnTo>
                  <a:lnTo>
                    <a:pt x="2011051" y="3775749"/>
                  </a:lnTo>
                  <a:lnTo>
                    <a:pt x="1990934" y="3816909"/>
                  </a:lnTo>
                  <a:lnTo>
                    <a:pt x="1970085" y="3857623"/>
                  </a:lnTo>
                  <a:lnTo>
                    <a:pt x="1948511" y="3897884"/>
                  </a:lnTo>
                  <a:lnTo>
                    <a:pt x="1926218" y="3937687"/>
                  </a:lnTo>
                  <a:lnTo>
                    <a:pt x="1903214" y="3977024"/>
                  </a:lnTo>
                  <a:lnTo>
                    <a:pt x="1879506" y="4015888"/>
                  </a:lnTo>
                  <a:lnTo>
                    <a:pt x="1855100" y="4054274"/>
                  </a:lnTo>
                  <a:lnTo>
                    <a:pt x="1830004" y="4092174"/>
                  </a:lnTo>
                  <a:lnTo>
                    <a:pt x="1804224" y="4129582"/>
                  </a:lnTo>
                  <a:lnTo>
                    <a:pt x="1777768" y="4166491"/>
                  </a:lnTo>
                  <a:lnTo>
                    <a:pt x="1750642" y="4202895"/>
                  </a:lnTo>
                  <a:lnTo>
                    <a:pt x="1722853" y="4238787"/>
                  </a:lnTo>
                  <a:lnTo>
                    <a:pt x="1694409" y="4274160"/>
                  </a:lnTo>
                  <a:lnTo>
                    <a:pt x="1665316" y="4309009"/>
                  </a:lnTo>
                  <a:lnTo>
                    <a:pt x="1635582" y="4343325"/>
                  </a:lnTo>
                  <a:lnTo>
                    <a:pt x="1605213" y="4377103"/>
                  </a:lnTo>
                  <a:lnTo>
                    <a:pt x="1574216" y="4410336"/>
                  </a:lnTo>
                  <a:lnTo>
                    <a:pt x="1542598" y="4443017"/>
                  </a:lnTo>
                  <a:lnTo>
                    <a:pt x="1510367" y="4475140"/>
                  </a:lnTo>
                  <a:lnTo>
                    <a:pt x="1477528" y="4506699"/>
                  </a:lnTo>
                  <a:lnTo>
                    <a:pt x="1444090" y="4537686"/>
                  </a:lnTo>
                  <a:lnTo>
                    <a:pt x="1410059" y="4568095"/>
                  </a:lnTo>
                  <a:lnTo>
                    <a:pt x="1375441" y="4597919"/>
                  </a:lnTo>
                  <a:lnTo>
                    <a:pt x="1340245" y="4627152"/>
                  </a:lnTo>
                  <a:lnTo>
                    <a:pt x="1304477" y="4655787"/>
                  </a:lnTo>
                  <a:lnTo>
                    <a:pt x="1268144" y="4683817"/>
                  </a:lnTo>
                  <a:lnTo>
                    <a:pt x="1231252" y="4711237"/>
                  </a:lnTo>
                  <a:lnTo>
                    <a:pt x="1193810" y="4738039"/>
                  </a:lnTo>
                  <a:lnTo>
                    <a:pt x="1155823" y="4764216"/>
                  </a:lnTo>
                  <a:lnTo>
                    <a:pt x="1117300" y="4789763"/>
                  </a:lnTo>
                  <a:lnTo>
                    <a:pt x="1078246" y="4814672"/>
                  </a:lnTo>
                  <a:lnTo>
                    <a:pt x="1038668" y="4838937"/>
                  </a:lnTo>
                  <a:lnTo>
                    <a:pt x="998575" y="4862552"/>
                  </a:lnTo>
                  <a:lnTo>
                    <a:pt x="957972" y="4885509"/>
                  </a:lnTo>
                  <a:lnTo>
                    <a:pt x="916867" y="4907802"/>
                  </a:lnTo>
                  <a:lnTo>
                    <a:pt x="875266" y="4929424"/>
                  </a:lnTo>
                  <a:lnTo>
                    <a:pt x="833177" y="4950370"/>
                  </a:lnTo>
                  <a:lnTo>
                    <a:pt x="790607" y="4970631"/>
                  </a:lnTo>
                  <a:lnTo>
                    <a:pt x="747562" y="4990203"/>
                  </a:lnTo>
                  <a:lnTo>
                    <a:pt x="704049" y="5009077"/>
                  </a:lnTo>
                  <a:lnTo>
                    <a:pt x="660076" y="5027248"/>
                  </a:lnTo>
                  <a:lnTo>
                    <a:pt x="615650" y="5044708"/>
                  </a:lnTo>
                  <a:lnTo>
                    <a:pt x="570777" y="5061452"/>
                  </a:lnTo>
                  <a:lnTo>
                    <a:pt x="525464" y="5077472"/>
                  </a:lnTo>
                  <a:lnTo>
                    <a:pt x="479718" y="5092762"/>
                  </a:lnTo>
                  <a:lnTo>
                    <a:pt x="433547" y="5107316"/>
                  </a:lnTo>
                  <a:lnTo>
                    <a:pt x="386957" y="5121126"/>
                  </a:lnTo>
                  <a:lnTo>
                    <a:pt x="339956" y="5134187"/>
                  </a:lnTo>
                  <a:lnTo>
                    <a:pt x="292549" y="5146491"/>
                  </a:lnTo>
                  <a:lnTo>
                    <a:pt x="244745" y="5158032"/>
                  </a:lnTo>
                  <a:lnTo>
                    <a:pt x="196550" y="5168804"/>
                  </a:lnTo>
                  <a:lnTo>
                    <a:pt x="147971" y="5178799"/>
                  </a:lnTo>
                  <a:lnTo>
                    <a:pt x="99015" y="5188011"/>
                  </a:lnTo>
                  <a:lnTo>
                    <a:pt x="49689" y="5196434"/>
                  </a:lnTo>
                  <a:lnTo>
                    <a:pt x="0" y="5204061"/>
                  </a:lnTo>
                  <a:lnTo>
                    <a:pt x="0" y="973551"/>
                  </a:lnTo>
                  <a:lnTo>
                    <a:pt x="0" y="0"/>
                  </a:lnTo>
                  <a:close/>
                </a:path>
              </a:pathLst>
            </a:custGeom>
            <a:ln w="22225">
              <a:solidFill>
                <a:schemeClr val="bg1"/>
              </a:solidFill>
              <a:miter lim="800000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75BA759-A452-63AA-88F3-510372826188}"/>
              </a:ext>
            </a:extLst>
          </p:cNvPr>
          <p:cNvSpPr/>
          <p:nvPr userDrawn="1"/>
        </p:nvSpPr>
        <p:spPr>
          <a:xfrm>
            <a:off x="-101600" y="-156488"/>
            <a:ext cx="1097603" cy="62390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96D164-86F6-C97E-817F-DF6971271E28}"/>
              </a:ext>
            </a:extLst>
          </p:cNvPr>
          <p:cNvSpPr/>
          <p:nvPr userDrawn="1"/>
        </p:nvSpPr>
        <p:spPr>
          <a:xfrm>
            <a:off x="993328" y="4962386"/>
            <a:ext cx="6355235" cy="113206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4EDE5EB-C644-92CD-AC7D-B2347E885F16}"/>
              </a:ext>
            </a:extLst>
          </p:cNvPr>
          <p:cNvSpPr txBox="1"/>
          <p:nvPr userDrawn="1"/>
        </p:nvSpPr>
        <p:spPr>
          <a:xfrm>
            <a:off x="-1683220" y="-2"/>
            <a:ext cx="1512168" cy="40074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no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COULEUR DU FOND </a:t>
            </a:r>
          </a:p>
          <a:p>
            <a:pPr indent="-90488">
              <a:spcAft>
                <a:spcPts val="6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changer la couleur 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de fond de la slide :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Sans sélectionner de bloc, ➔ Clic droit 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➔ « Mise en forme de l’arrière-plan » 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➔ Choisir une couleur dans remplissage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FA3099F-8C9E-2A70-88CC-09AE55D8DC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3220" y="1576162"/>
            <a:ext cx="1501885" cy="237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6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55424" y="-97489"/>
            <a:ext cx="7011254" cy="1691886"/>
          </a:xfrm>
          <a:prstGeom prst="rect">
            <a:avLst/>
          </a:prstGeom>
          <a:solidFill>
            <a:schemeClr val="bg1"/>
          </a:solidFill>
          <a:ln w="12700">
            <a:solidFill>
              <a:srgbClr val="000000"/>
            </a:solidFill>
          </a:ln>
        </p:spPr>
        <p:txBody>
          <a:bodyPr wrap="square" lIns="540000" tIns="288000" rIns="0" bIns="0">
            <a:normAutofit/>
          </a:bodyPr>
          <a:lstStyle>
            <a:lvl1pPr>
              <a:defRPr sz="54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SUR 1 LIGNE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1600200"/>
            <a:ext cx="1048753" cy="448056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548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ECA76CFC-66A0-6CA4-BD23-5CFB8E7E36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2350" y="711200"/>
            <a:ext cx="4498975" cy="5053013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6" name="Espace réservé du texte 33">
            <a:extLst>
              <a:ext uri="{FF2B5EF4-FFF2-40B4-BE49-F238E27FC236}">
                <a16:creationId xmlns:a16="http://schemas.microsoft.com/office/drawing/2014/main" id="{B925D201-AEE4-291E-16F7-77FCAE5582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3912" y="1594397"/>
            <a:ext cx="5961917" cy="4501603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612000" tIns="503999" bIns="503999" anchor="ctr" anchorCtr="0">
            <a:noAutofit/>
          </a:bodyPr>
          <a:lstStyle>
            <a:lvl1pPr>
              <a:defRPr sz="2600" b="0" i="0">
                <a:latin typeface="Avenir Medium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Texte d’introduction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4625BA-2CB6-CD40-83BA-DFC02429C4B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1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lder 6">
            <a:extLst>
              <a:ext uri="{FF2B5EF4-FFF2-40B4-BE49-F238E27FC236}">
                <a16:creationId xmlns:a16="http://schemas.microsoft.com/office/drawing/2014/main" id="{0B3461A9-44B8-9AFA-A4AF-BB99B0CA43C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244671" y="6377940"/>
            <a:ext cx="2812558" cy="215444"/>
          </a:xfrm>
        </p:spPr>
        <p:txBody>
          <a:bodyPr lIns="0" tIns="0" rIns="0" bIns="0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14" name="Holder 2">
            <a:extLst>
              <a:ext uri="{FF2B5EF4-FFF2-40B4-BE49-F238E27FC236}">
                <a16:creationId xmlns:a16="http://schemas.microsoft.com/office/drawing/2014/main" id="{FCEFCF2C-B517-4B9D-F1FA-D23E7D89525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1119472" y="6435721"/>
            <a:ext cx="3242184" cy="138499"/>
          </a:xfrm>
        </p:spPr>
        <p:txBody>
          <a:bodyPr lIns="0" tIns="0" rIns="0" bIns="0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2" name="Holder 2"/>
          <p:cNvSpPr>
            <a:spLocks noGrp="1"/>
          </p:cNvSpPr>
          <p:nvPr>
            <p:ph type="ctrTitle" hasCustomPrompt="1"/>
          </p:nvPr>
        </p:nvSpPr>
        <p:spPr>
          <a:xfrm>
            <a:off x="-55424" y="-97490"/>
            <a:ext cx="6015957" cy="2943861"/>
          </a:xfrm>
          <a:prstGeom prst="rect">
            <a:avLst/>
          </a:prstGeom>
          <a:solidFill>
            <a:schemeClr val="bg1"/>
          </a:solidFill>
          <a:ln w="12700">
            <a:solidFill>
              <a:srgbClr val="000000"/>
            </a:solidFill>
          </a:ln>
        </p:spPr>
        <p:txBody>
          <a:bodyPr wrap="square" lIns="360000" tIns="288000" rIns="684000" bIns="0">
            <a:normAutofit/>
          </a:bodyPr>
          <a:lstStyle>
            <a:lvl1pPr algn="r">
              <a:defRPr sz="5400" b="1" i="0">
                <a:solidFill>
                  <a:schemeClr val="tx2"/>
                </a:solidFill>
                <a:latin typeface="Avenir Black" panose="02000503020000020003" pitchFamily="2" charset="0"/>
                <a:ea typeface="+mj-ea"/>
                <a:cs typeface="Gotham-Black"/>
              </a:defRPr>
            </a:lvl1pPr>
          </a:lstStyle>
          <a:p>
            <a:r>
              <a:rPr lang="fr-FR"/>
              <a:t>TITRE </a:t>
            </a:r>
            <a:br>
              <a:rPr lang="fr-FR"/>
            </a:br>
            <a:r>
              <a:rPr lang="fr-FR"/>
              <a:t>SUR </a:t>
            </a:r>
            <a:br>
              <a:rPr lang="fr-FR"/>
            </a:br>
            <a:r>
              <a:rPr lang="fr-FR"/>
              <a:t>3 LIGNES</a:t>
            </a:r>
            <a:endParaRPr/>
          </a:p>
        </p:txBody>
      </p:sp>
      <p:sp>
        <p:nvSpPr>
          <p:cNvPr id="25" name="Espace réservé pour une image  110">
            <a:extLst>
              <a:ext uri="{FF2B5EF4-FFF2-40B4-BE49-F238E27FC236}">
                <a16:creationId xmlns:a16="http://schemas.microsoft.com/office/drawing/2014/main" id="{1409185A-8CB2-F473-8935-7AC94CB79D9A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55424" y="2861612"/>
            <a:ext cx="1048753" cy="321914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</a:ln>
        </p:spPr>
        <p:txBody>
          <a:bodyPr bIns="1548000" anchor="ctr" anchorCtr="0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fr-FR"/>
              <a:t>Insérer Fond pixel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ECA76CFC-66A0-6CA4-BD23-5CFB8E7E36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67982" y="711200"/>
            <a:ext cx="5603344" cy="5053013"/>
          </a:xfrm>
        </p:spPr>
        <p:txBody>
          <a:bodyPr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6" name="Espace réservé du texte 33">
            <a:extLst>
              <a:ext uri="{FF2B5EF4-FFF2-40B4-BE49-F238E27FC236}">
                <a16:creationId xmlns:a16="http://schemas.microsoft.com/office/drawing/2014/main" id="{B925D201-AEE4-291E-16F7-77FCAE5582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3912" y="2861733"/>
            <a:ext cx="4966621" cy="3234267"/>
          </a:xfrm>
          <a:solidFill>
            <a:schemeClr val="tx2"/>
          </a:solidFill>
          <a:ln w="12700">
            <a:solidFill>
              <a:schemeClr val="tx1"/>
            </a:solidFill>
          </a:ln>
        </p:spPr>
        <p:txBody>
          <a:bodyPr lIns="612000" tIns="503999" bIns="503999" anchor="ctr" anchorCtr="0">
            <a:noAutofit/>
          </a:bodyPr>
          <a:lstStyle>
            <a:lvl1pPr>
              <a:defRPr sz="2600" b="0" i="0">
                <a:latin typeface="Avenir Medium" panose="02000503020000020003" pitchFamily="2" charset="0"/>
              </a:defRPr>
            </a:lvl1pPr>
            <a:lvl2pPr>
              <a:defRPr sz="2800" b="0" i="0">
                <a:latin typeface="Avenir Medium" panose="02000503020000020003" pitchFamily="2" charset="0"/>
              </a:defRPr>
            </a:lvl2pPr>
            <a:lvl3pPr>
              <a:defRPr sz="2800" b="0" i="0">
                <a:latin typeface="Avenir Medium" panose="02000503020000020003" pitchFamily="2" charset="0"/>
              </a:defRPr>
            </a:lvl3pPr>
            <a:lvl4pPr>
              <a:defRPr sz="2800" b="0" i="0">
                <a:latin typeface="Avenir Medium" panose="02000503020000020003" pitchFamily="2" charset="0"/>
              </a:defRPr>
            </a:lvl4pPr>
            <a:lvl5pPr>
              <a:defRPr sz="2800" b="0" i="0">
                <a:latin typeface="Avenir Medium" panose="02000503020000020003" pitchFamily="2" charset="0"/>
              </a:defRPr>
            </a:lvl5pPr>
          </a:lstStyle>
          <a:p>
            <a:pPr lvl="0"/>
            <a:r>
              <a:rPr lang="fr-FR"/>
              <a:t>Texte d’introduction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4625BA-2CB6-CD40-83BA-DFC02429C4BD}"/>
              </a:ext>
            </a:extLst>
          </p:cNvPr>
          <p:cNvSpPr txBox="1"/>
          <p:nvPr userDrawn="1"/>
        </p:nvSpPr>
        <p:spPr>
          <a:xfrm>
            <a:off x="-1683220" y="-1"/>
            <a:ext cx="1512168" cy="20270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lIns="36000" tIns="36000" rIns="36000" bIns="36000" rtlCol="0">
            <a:spAutoFit/>
          </a:bodyPr>
          <a:lstStyle/>
          <a:p>
            <a:pPr indent="-90488">
              <a:spcAft>
                <a:spcPts val="600"/>
              </a:spcAft>
              <a:defRPr/>
            </a:pPr>
            <a:r>
              <a:rPr lang="fr-FR" sz="9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MISE EN FORME (Rappel)</a:t>
            </a:r>
          </a:p>
          <a:p>
            <a:pPr>
              <a:spcAft>
                <a:spcPts val="300"/>
              </a:spcAft>
              <a:defRPr/>
            </a:pP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Dans les espaces réservés au texte, pour changer le niveau hiérarchique d'un paragraphe et donc sa mise en forme, utilisez la combinaison de touches :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]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descendre le texte d'un niveau.</a:t>
            </a:r>
          </a:p>
          <a:p>
            <a:pPr marL="72000" indent="-720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</a:rPr>
              <a:t>&lt;Alt&gt; &lt;Maj&gt; [</a:t>
            </a:r>
            <a:r>
              <a:rPr lang="fr-FR" sz="900" b="1" dirty="0">
                <a:solidFill>
                  <a:srgbClr val="E86E54"/>
                </a:solidFill>
                <a:latin typeface="Avenir Book" panose="02000503020000020003" pitchFamily="2" charset="0"/>
                <a:cs typeface="Arial" pitchFamily="34" charset="0"/>
                <a:sym typeface="Symbol"/>
              </a:rPr>
              <a:t> ]</a:t>
            </a:r>
            <a:br>
              <a:rPr lang="fr-FR" sz="900" dirty="0">
                <a:latin typeface="Avenir Book" panose="02000503020000020003" pitchFamily="2" charset="0"/>
                <a:cs typeface="Arial" pitchFamily="34" charset="0"/>
              </a:rPr>
            </a:br>
            <a:r>
              <a:rPr lang="fr-FR" sz="900" dirty="0">
                <a:latin typeface="Avenir Book" panose="02000503020000020003" pitchFamily="2" charset="0"/>
                <a:cs typeface="Arial" pitchFamily="34" charset="0"/>
              </a:rPr>
              <a:t>pour remonter le texte d'un niveau.</a:t>
            </a:r>
            <a:endParaRPr lang="fr-FR" sz="900" i="1" dirty="0">
              <a:latin typeface="Avenir Book" panose="02000503020000020003" pitchFamily="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50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0301F43-F46E-D16C-7EEA-F8FB9938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65125"/>
            <a:ext cx="105457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CAA4B9-1936-573A-1FAE-84352745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75" y="1825625"/>
            <a:ext cx="105457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566CDF-54BC-6A6F-E126-3348CDEDF4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375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F5C500CF-4860-6144-9B65-5E9EFF6C7888}" type="datetime1">
              <a:t>08/08/2025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9915B-B344-E432-A760-09ED9AEBB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51300" y="6356350"/>
            <a:ext cx="4125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7B537A-29A0-9C8C-970A-54C1CBCD51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000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3C717F30-2A67-0148-81A0-D3B5C048940F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5A02735-6589-8847-B0F3-F90E4E2583C4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51375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408083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100000"/>
        </a:lnSpc>
        <a:spcBef>
          <a:spcPts val="0"/>
        </a:spcBef>
        <a:buFont typeface="Arial Unicode MS" panose="020B0604020202020204" pitchFamily="34" charset="-128"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66400" indent="-264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Police système Courant"/>
        <a:buChar char="➔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338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581400" indent="-228600" algn="l" defTabSz="914400" rtl="0" eaLnBrk="1" latinLnBrk="0" hangingPunct="1">
        <a:lnSpc>
          <a:spcPct val="90000"/>
        </a:lnSpc>
        <a:spcBef>
          <a:spcPts val="500"/>
        </a:spcBef>
        <a:buFont typeface="Police système Courant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57695" y="6377940"/>
            <a:ext cx="3913124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11426" y="6377940"/>
            <a:ext cx="281255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A60CC51E-B6AC-F143-97D5-4622E9C8043D}" type="datetime1">
              <a:rPr lang="fr-FR"/>
              <a:pPr/>
              <a:t>08/08/2025</a:t>
            </a:fld>
            <a:endParaRPr lang="fr-FR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04530" y="6377940"/>
            <a:ext cx="281255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B6F15528-21DE-4FAA-801E-634DDDAF4B2B}" type="slidenum">
              <a:rPr lang="fr-FR"/>
              <a:pPr/>
              <a:t>‹N°›</a:t>
            </a:fld>
            <a:endParaRPr lang="fr-FR"/>
          </a:p>
        </p:txBody>
      </p:sp>
      <p:sp>
        <p:nvSpPr>
          <p:cNvPr id="21" name="Espace réservé du titre 20">
            <a:extLst>
              <a:ext uri="{FF2B5EF4-FFF2-40B4-BE49-F238E27FC236}">
                <a16:creationId xmlns:a16="http://schemas.microsoft.com/office/drawing/2014/main" id="{F80A1C4B-FA8B-76D9-C9F5-BEE756F2B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65125"/>
            <a:ext cx="105457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AA07A-88C0-8B34-4B3C-D6A02CE013D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7" name="object 21">
            <a:extLst>
              <a:ext uri="{FF2B5EF4-FFF2-40B4-BE49-F238E27FC236}">
                <a16:creationId xmlns:a16="http://schemas.microsoft.com/office/drawing/2014/main" id="{C74CD77D-9C36-77C7-32BA-AE1D66A816BA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C10C7814-2C50-BDBE-6777-651D72E22A65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6CF9213A-46CA-E5E7-5652-4A4C7BD1DEFF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103829F7-1E69-1CC3-7FB6-77FFFDB6E94C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1CBD9DC1-084B-5548-54B9-C006466715F1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12" name="ZoneTexte 11">
            <a:extLst>
              <a:ext uri="{FF2B5EF4-FFF2-40B4-BE49-F238E27FC236}">
                <a16:creationId xmlns:a16="http://schemas.microsoft.com/office/drawing/2014/main" id="{1C34E1BB-195B-C0A5-B99D-12FDBE72EEB0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51375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1" r:id="rId3"/>
    <p:sldLayoutId id="2147483672" r:id="rId4"/>
  </p:sldLayoutIdLst>
  <p:hf sldNum="0" hdr="0"/>
  <p:txStyles>
    <p:titleStyle>
      <a:lvl1pPr>
        <a:lnSpc>
          <a:spcPts val="5580"/>
        </a:lnSpc>
        <a:defRPr sz="5400" b="1" i="0">
          <a:latin typeface="Avenir Black" panose="02000503020000020003" pitchFamily="2" charset="0"/>
          <a:ea typeface="+mj-ea"/>
          <a:cs typeface="+mj-cs"/>
        </a:defRPr>
      </a:lvl1pPr>
    </p:titleStyle>
    <p:bodyStyle>
      <a:lvl1pPr marL="0">
        <a:defRPr b="0" i="0">
          <a:solidFill>
            <a:schemeClr val="tx1"/>
          </a:solidFill>
          <a:latin typeface="Avenir Next Condensed" panose="020B0506020202020204" pitchFamily="34" charset="0"/>
          <a:ea typeface="+mn-ea"/>
          <a:cs typeface="+mn-cs"/>
        </a:defRPr>
      </a:lvl1pPr>
      <a:lvl2pPr marL="277246">
        <a:defRPr>
          <a:latin typeface="+mn-lt"/>
          <a:ea typeface="+mn-ea"/>
          <a:cs typeface="+mn-cs"/>
        </a:defRPr>
      </a:lvl2pPr>
      <a:lvl3pPr marL="554492">
        <a:defRPr>
          <a:latin typeface="+mn-lt"/>
          <a:ea typeface="+mn-ea"/>
          <a:cs typeface="+mn-cs"/>
        </a:defRPr>
      </a:lvl3pPr>
      <a:lvl4pPr marL="831738">
        <a:defRPr>
          <a:latin typeface="+mn-lt"/>
          <a:ea typeface="+mn-ea"/>
          <a:cs typeface="+mn-cs"/>
        </a:defRPr>
      </a:lvl4pPr>
      <a:lvl5pPr marL="1108984">
        <a:defRPr>
          <a:latin typeface="+mn-lt"/>
          <a:ea typeface="+mn-ea"/>
          <a:cs typeface="+mn-cs"/>
        </a:defRPr>
      </a:lvl5pPr>
      <a:lvl6pPr marL="1386230">
        <a:defRPr>
          <a:latin typeface="+mn-lt"/>
          <a:ea typeface="+mn-ea"/>
          <a:cs typeface="+mn-cs"/>
        </a:defRPr>
      </a:lvl6pPr>
      <a:lvl7pPr marL="1663476">
        <a:defRPr>
          <a:latin typeface="+mn-lt"/>
          <a:ea typeface="+mn-ea"/>
          <a:cs typeface="+mn-cs"/>
        </a:defRPr>
      </a:lvl7pPr>
      <a:lvl8pPr marL="1940723">
        <a:defRPr>
          <a:latin typeface="+mn-lt"/>
          <a:ea typeface="+mn-ea"/>
          <a:cs typeface="+mn-cs"/>
        </a:defRPr>
      </a:lvl8pPr>
      <a:lvl9pPr marL="221796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277246">
        <a:defRPr>
          <a:latin typeface="+mn-lt"/>
          <a:ea typeface="+mn-ea"/>
          <a:cs typeface="+mn-cs"/>
        </a:defRPr>
      </a:lvl2pPr>
      <a:lvl3pPr marL="554492">
        <a:defRPr>
          <a:latin typeface="+mn-lt"/>
          <a:ea typeface="+mn-ea"/>
          <a:cs typeface="+mn-cs"/>
        </a:defRPr>
      </a:lvl3pPr>
      <a:lvl4pPr marL="831738">
        <a:defRPr>
          <a:latin typeface="+mn-lt"/>
          <a:ea typeface="+mn-ea"/>
          <a:cs typeface="+mn-cs"/>
        </a:defRPr>
      </a:lvl4pPr>
      <a:lvl5pPr marL="1108984">
        <a:defRPr>
          <a:latin typeface="+mn-lt"/>
          <a:ea typeface="+mn-ea"/>
          <a:cs typeface="+mn-cs"/>
        </a:defRPr>
      </a:lvl5pPr>
      <a:lvl6pPr marL="1386230">
        <a:defRPr>
          <a:latin typeface="+mn-lt"/>
          <a:ea typeface="+mn-ea"/>
          <a:cs typeface="+mn-cs"/>
        </a:defRPr>
      </a:lvl6pPr>
      <a:lvl7pPr marL="1663476">
        <a:defRPr>
          <a:latin typeface="+mn-lt"/>
          <a:ea typeface="+mn-ea"/>
          <a:cs typeface="+mn-cs"/>
        </a:defRPr>
      </a:lvl7pPr>
      <a:lvl8pPr marL="1940723">
        <a:defRPr>
          <a:latin typeface="+mn-lt"/>
          <a:ea typeface="+mn-ea"/>
          <a:cs typeface="+mn-cs"/>
        </a:defRPr>
      </a:lvl8pPr>
      <a:lvl9pPr marL="221796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0301F43-F46E-D16C-7EEA-F8FB9938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65125"/>
            <a:ext cx="105457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TITRE COURT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CAA4B9-1936-573A-1FAE-84352745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75" y="1825625"/>
            <a:ext cx="105457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566CDF-54BC-6A6F-E126-3348CDEDF4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375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F5C500CF-4860-6144-9B65-5E9EFF6C7888}" type="datetime1">
              <a:t>08/08/2025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9915B-B344-E432-A760-09ED9AEBB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51300" y="6356350"/>
            <a:ext cx="4125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7B537A-29A0-9C8C-970A-54C1CBCD51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000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3C717F30-2A67-0148-81A0-D3B5C048940F}" type="slidenum">
              <a:rPr lang="fr-FR"/>
              <a:pPr/>
              <a:t>‹N°›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167EE9-D64F-8733-5454-7730C39C4EA1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8" name="object 21">
            <a:extLst>
              <a:ext uri="{FF2B5EF4-FFF2-40B4-BE49-F238E27FC236}">
                <a16:creationId xmlns:a16="http://schemas.microsoft.com/office/drawing/2014/main" id="{42A051FF-17D1-0979-CAED-3B4E4848121A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64CD50BD-98B5-0677-2C91-FD2979FBFA8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6A208C84-6C44-B149-282B-C01FC765BA0E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99F751E2-A329-A941-560C-8AA4A38D1B0F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6645EE54-CA43-7437-6247-005DC14AE670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A3141022-FD08-4129-E2BB-050E3D007FB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51375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79072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01" r:id="rId2"/>
    <p:sldLayoutId id="2147483682" r:id="rId3"/>
    <p:sldLayoutId id="2147483675" r:id="rId4"/>
    <p:sldLayoutId id="2147483679" r:id="rId5"/>
    <p:sldLayoutId id="2147483680" r:id="rId6"/>
    <p:sldLayoutId id="2147483688" r:id="rId7"/>
    <p:sldLayoutId id="2147483681" r:id="rId8"/>
    <p:sldLayoutId id="2147483702" r:id="rId9"/>
    <p:sldLayoutId id="2147483676" r:id="rId10"/>
    <p:sldLayoutId id="2147483687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100000"/>
        </a:lnSpc>
        <a:spcBef>
          <a:spcPts val="0"/>
        </a:spcBef>
        <a:buFont typeface="Arial Unicode MS" panose="020B0604020202020204" pitchFamily="34" charset="-128"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66400" indent="-264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Police système Courant"/>
        <a:buChar char="➔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270900" algn="l" defTabSz="914400" rtl="0" eaLnBrk="1" latinLnBrk="0" hangingPunct="1">
        <a:lnSpc>
          <a:spcPct val="90000"/>
        </a:lnSpc>
        <a:spcBef>
          <a:spcPts val="500"/>
        </a:spcBef>
        <a:buFont typeface="Police système Courant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060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0301F43-F46E-D16C-7EEA-F8FB9938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65125"/>
            <a:ext cx="105457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TITRE COURT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CAA4B9-1936-573A-1FAE-84352745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75" y="1825625"/>
            <a:ext cx="105457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566CDF-54BC-6A6F-E126-3348CDEDF4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375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F5C500CF-4860-6144-9B65-5E9EFF6C7888}" type="datetime1">
              <a:t>08/08/2025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9915B-B344-E432-A760-09ED9AEBB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51300" y="6356350"/>
            <a:ext cx="4125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7B537A-29A0-9C8C-970A-54C1CBCD51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000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3C717F30-2A67-0148-81A0-D3B5C048940F}" type="slidenum">
              <a:rPr lang="fr-FR"/>
              <a:pPr/>
              <a:t>‹N°›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0167EE9-D64F-8733-5454-7730C39C4EA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692" y="6439840"/>
            <a:ext cx="1147877" cy="152759"/>
          </a:xfrm>
          <a:prstGeom prst="rect">
            <a:avLst/>
          </a:prstGeom>
        </p:spPr>
      </p:pic>
      <p:sp>
        <p:nvSpPr>
          <p:cNvPr id="8" name="object 21">
            <a:extLst>
              <a:ext uri="{FF2B5EF4-FFF2-40B4-BE49-F238E27FC236}">
                <a16:creationId xmlns:a16="http://schemas.microsoft.com/office/drawing/2014/main" id="{42A051FF-17D1-0979-CAED-3B4E4848121A}"/>
              </a:ext>
            </a:extLst>
          </p:cNvPr>
          <p:cNvSpPr/>
          <p:nvPr userDrawn="1"/>
        </p:nvSpPr>
        <p:spPr>
          <a:xfrm>
            <a:off x="0" y="6099520"/>
            <a:ext cx="999721" cy="758192"/>
          </a:xfrm>
          <a:custGeom>
            <a:avLst/>
            <a:gdLst/>
            <a:ahLst/>
            <a:cxnLst/>
            <a:rect l="l" t="t" r="r" b="b"/>
            <a:pathLst>
              <a:path w="1591945" h="1250315">
                <a:moveTo>
                  <a:pt x="1591574" y="0"/>
                </a:moveTo>
                <a:lnTo>
                  <a:pt x="0" y="0"/>
                </a:lnTo>
                <a:lnTo>
                  <a:pt x="0" y="1249993"/>
                </a:lnTo>
                <a:lnTo>
                  <a:pt x="1591574" y="1249993"/>
                </a:lnTo>
                <a:lnTo>
                  <a:pt x="1591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64CD50BD-98B5-0677-2C91-FD2979FBFA8E}"/>
              </a:ext>
            </a:extLst>
          </p:cNvPr>
          <p:cNvSpPr/>
          <p:nvPr userDrawn="1"/>
        </p:nvSpPr>
        <p:spPr>
          <a:xfrm>
            <a:off x="0" y="6084212"/>
            <a:ext cx="12240000" cy="62244"/>
          </a:xfrm>
          <a:custGeom>
            <a:avLst/>
            <a:gdLst/>
            <a:ahLst/>
            <a:cxnLst/>
            <a:rect l="l" t="t" r="r" b="b"/>
            <a:pathLst>
              <a:path w="20104100" h="104775">
                <a:moveTo>
                  <a:pt x="0" y="0"/>
                </a:moveTo>
                <a:lnTo>
                  <a:pt x="0" y="104708"/>
                </a:lnTo>
                <a:lnTo>
                  <a:pt x="20104100" y="104708"/>
                </a:lnTo>
                <a:lnTo>
                  <a:pt x="201041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6A208C84-6C44-B149-282B-C01FC765BA0E}"/>
              </a:ext>
            </a:extLst>
          </p:cNvPr>
          <p:cNvGrpSpPr/>
          <p:nvPr userDrawn="1"/>
        </p:nvGrpSpPr>
        <p:grpSpPr>
          <a:xfrm>
            <a:off x="290624" y="6243945"/>
            <a:ext cx="418472" cy="427425"/>
            <a:chOff x="5207519" y="2508627"/>
            <a:chExt cx="1807771" cy="1846447"/>
          </a:xfrm>
          <a:solidFill>
            <a:schemeClr val="tx2"/>
          </a:solidFill>
        </p:grpSpPr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99F751E2-A329-A941-560C-8AA4A38D1B0F}"/>
                </a:ext>
              </a:extLst>
            </p:cNvPr>
            <p:cNvSpPr/>
            <p:nvPr/>
          </p:nvSpPr>
          <p:spPr>
            <a:xfrm>
              <a:off x="5207519" y="2508627"/>
              <a:ext cx="1807771" cy="1061279"/>
            </a:xfrm>
            <a:custGeom>
              <a:avLst/>
              <a:gdLst>
                <a:gd name="connsiteX0" fmla="*/ 927918 w 1807771"/>
                <a:gd name="connsiteY0" fmla="*/ 0 h 1061279"/>
                <a:gd name="connsiteX1" fmla="*/ 0 w 1807771"/>
                <a:gd name="connsiteY1" fmla="*/ 924445 h 1061279"/>
                <a:gd name="connsiteX2" fmla="*/ 8962 w 1807771"/>
                <a:gd name="connsiteY2" fmla="*/ 1061280 h 1061279"/>
                <a:gd name="connsiteX3" fmla="*/ 342165 w 1807771"/>
                <a:gd name="connsiteY3" fmla="*/ 1061280 h 1061279"/>
                <a:gd name="connsiteX4" fmla="*/ 379640 w 1807771"/>
                <a:gd name="connsiteY4" fmla="*/ 1061280 h 1061279"/>
                <a:gd name="connsiteX5" fmla="*/ 563757 w 1807771"/>
                <a:gd name="connsiteY5" fmla="*/ 1061280 h 1061279"/>
                <a:gd name="connsiteX6" fmla="*/ 1797180 w 1807771"/>
                <a:gd name="connsiteY6" fmla="*/ 1061280 h 1061279"/>
                <a:gd name="connsiteX7" fmla="*/ 1807771 w 1807771"/>
                <a:gd name="connsiteY7" fmla="*/ 928518 h 1061279"/>
                <a:gd name="connsiteX8" fmla="*/ 927918 w 1807771"/>
                <a:gd name="connsiteY8" fmla="*/ 0 h 1061279"/>
                <a:gd name="connsiteX9" fmla="*/ 1443609 w 1807771"/>
                <a:gd name="connsiteY9" fmla="*/ 801457 h 1061279"/>
                <a:gd name="connsiteX10" fmla="*/ 376381 w 1807771"/>
                <a:gd name="connsiteY10" fmla="*/ 801457 h 1061279"/>
                <a:gd name="connsiteX11" fmla="*/ 339721 w 1807771"/>
                <a:gd name="connsiteY11" fmla="*/ 801457 h 1061279"/>
                <a:gd name="connsiteX12" fmla="*/ 347053 w 1807771"/>
                <a:gd name="connsiteY12" fmla="*/ 765620 h 1061279"/>
                <a:gd name="connsiteX13" fmla="*/ 924660 w 1807771"/>
                <a:gd name="connsiteY13" fmla="*/ 294845 h 1061279"/>
                <a:gd name="connsiteX14" fmla="*/ 1473753 w 1807771"/>
                <a:gd name="connsiteY14" fmla="*/ 766435 h 1061279"/>
                <a:gd name="connsiteX15" fmla="*/ 1480270 w 1807771"/>
                <a:gd name="connsiteY15" fmla="*/ 801457 h 1061279"/>
                <a:gd name="connsiteX16" fmla="*/ 1443609 w 1807771"/>
                <a:gd name="connsiteY16" fmla="*/ 801457 h 10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7771" h="1061279">
                  <a:moveTo>
                    <a:pt x="927918" y="0"/>
                  </a:moveTo>
                  <a:cubicBezTo>
                    <a:pt x="390231" y="0"/>
                    <a:pt x="0" y="388512"/>
                    <a:pt x="0" y="924445"/>
                  </a:cubicBezTo>
                  <a:cubicBezTo>
                    <a:pt x="0" y="971686"/>
                    <a:pt x="3259" y="1016483"/>
                    <a:pt x="8962" y="1061280"/>
                  </a:cubicBezTo>
                  <a:lnTo>
                    <a:pt x="342165" y="1061280"/>
                  </a:lnTo>
                  <a:lnTo>
                    <a:pt x="379640" y="1061280"/>
                  </a:lnTo>
                  <a:lnTo>
                    <a:pt x="563757" y="1061280"/>
                  </a:lnTo>
                  <a:lnTo>
                    <a:pt x="1797180" y="1061280"/>
                  </a:lnTo>
                  <a:cubicBezTo>
                    <a:pt x="1802882" y="1018112"/>
                    <a:pt x="1807771" y="971686"/>
                    <a:pt x="1807771" y="928518"/>
                  </a:cubicBezTo>
                  <a:cubicBezTo>
                    <a:pt x="1808585" y="399100"/>
                    <a:pt x="1430575" y="0"/>
                    <a:pt x="927918" y="0"/>
                  </a:cubicBezTo>
                  <a:close/>
                  <a:moveTo>
                    <a:pt x="1443609" y="801457"/>
                  </a:moveTo>
                  <a:lnTo>
                    <a:pt x="376381" y="801457"/>
                  </a:lnTo>
                  <a:lnTo>
                    <a:pt x="339721" y="801457"/>
                  </a:lnTo>
                  <a:lnTo>
                    <a:pt x="347053" y="765620"/>
                  </a:lnTo>
                  <a:cubicBezTo>
                    <a:pt x="405710" y="470775"/>
                    <a:pt x="621599" y="294845"/>
                    <a:pt x="924660" y="294845"/>
                  </a:cubicBezTo>
                  <a:cubicBezTo>
                    <a:pt x="1150325" y="294845"/>
                    <a:pt x="1412652" y="418647"/>
                    <a:pt x="1473753" y="766435"/>
                  </a:cubicBezTo>
                  <a:lnTo>
                    <a:pt x="1480270" y="801457"/>
                  </a:lnTo>
                  <a:lnTo>
                    <a:pt x="1443609" y="801457"/>
                  </a:lnTo>
                  <a:close/>
                </a:path>
              </a:pathLst>
            </a:custGeom>
            <a:solidFill>
              <a:schemeClr val="bg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6645EE54-CA43-7437-6247-005DC14AE670}"/>
                </a:ext>
              </a:extLst>
            </p:cNvPr>
            <p:cNvSpPr/>
            <p:nvPr/>
          </p:nvSpPr>
          <p:spPr>
            <a:xfrm>
              <a:off x="5294689" y="3843575"/>
              <a:ext cx="1632614" cy="511499"/>
            </a:xfrm>
            <a:custGeom>
              <a:avLst/>
              <a:gdLst>
                <a:gd name="connsiteX0" fmla="*/ 1632615 w 1632614"/>
                <a:gd name="connsiteY0" fmla="*/ 0 h 511499"/>
                <a:gd name="connsiteX1" fmla="*/ 1279859 w 1632614"/>
                <a:gd name="connsiteY1" fmla="*/ 0 h 511499"/>
                <a:gd name="connsiteX2" fmla="*/ 816307 w 1632614"/>
                <a:gd name="connsiteY2" fmla="*/ 212582 h 511499"/>
                <a:gd name="connsiteX3" fmla="*/ 352756 w 1632614"/>
                <a:gd name="connsiteY3" fmla="*/ 0 h 511499"/>
                <a:gd name="connsiteX4" fmla="*/ 0 w 1632614"/>
                <a:gd name="connsiteY4" fmla="*/ 0 h 511499"/>
                <a:gd name="connsiteX5" fmla="*/ 816307 w 1632614"/>
                <a:gd name="connsiteY5" fmla="*/ 511499 h 511499"/>
                <a:gd name="connsiteX6" fmla="*/ 816307 w 1632614"/>
                <a:gd name="connsiteY6" fmla="*/ 511499 h 511499"/>
                <a:gd name="connsiteX7" fmla="*/ 816307 w 1632614"/>
                <a:gd name="connsiteY7" fmla="*/ 511499 h 511499"/>
                <a:gd name="connsiteX8" fmla="*/ 816307 w 1632614"/>
                <a:gd name="connsiteY8" fmla="*/ 511499 h 511499"/>
                <a:gd name="connsiteX9" fmla="*/ 816307 w 1632614"/>
                <a:gd name="connsiteY9" fmla="*/ 511499 h 511499"/>
                <a:gd name="connsiteX10" fmla="*/ 1632615 w 1632614"/>
                <a:gd name="connsiteY10" fmla="*/ 0 h 51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614" h="511499">
                  <a:moveTo>
                    <a:pt x="1632615" y="0"/>
                  </a:moveTo>
                  <a:lnTo>
                    <a:pt x="1279859" y="0"/>
                  </a:lnTo>
                  <a:cubicBezTo>
                    <a:pt x="1178024" y="135205"/>
                    <a:pt x="1016718" y="211767"/>
                    <a:pt x="816307" y="212582"/>
                  </a:cubicBezTo>
                  <a:cubicBezTo>
                    <a:pt x="615897" y="210953"/>
                    <a:pt x="454590" y="134391"/>
                    <a:pt x="352756" y="0"/>
                  </a:cubicBezTo>
                  <a:lnTo>
                    <a:pt x="0" y="0"/>
                  </a:lnTo>
                  <a:cubicBezTo>
                    <a:pt x="136866" y="313578"/>
                    <a:pt x="435038" y="510685"/>
                    <a:pt x="816307" y="511499"/>
                  </a:cubicBezTo>
                  <a:lnTo>
                    <a:pt x="816307" y="511499"/>
                  </a:lnTo>
                  <a:cubicBezTo>
                    <a:pt x="816307" y="511499"/>
                    <a:pt x="816307" y="511499"/>
                    <a:pt x="816307" y="511499"/>
                  </a:cubicBezTo>
                  <a:cubicBezTo>
                    <a:pt x="816307" y="511499"/>
                    <a:pt x="816307" y="511499"/>
                    <a:pt x="816307" y="511499"/>
                  </a:cubicBezTo>
                  <a:lnTo>
                    <a:pt x="816307" y="511499"/>
                  </a:lnTo>
                  <a:cubicBezTo>
                    <a:pt x="1197577" y="511499"/>
                    <a:pt x="1495749" y="313578"/>
                    <a:pt x="163261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DCA4A4FA-E58D-0700-D239-95718B88625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51375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268763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9" r:id="rId2"/>
    <p:sldLayoutId id="2147483700" r:id="rId3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100000"/>
        </a:lnSpc>
        <a:spcBef>
          <a:spcPts val="0"/>
        </a:spcBef>
        <a:buFont typeface="Arial Unicode MS" panose="020B0604020202020204" pitchFamily="34" charset="-128"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66400" indent="-264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Police système Courant"/>
        <a:buChar char="➔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270900" algn="l" defTabSz="914400" rtl="0" eaLnBrk="1" latinLnBrk="0" hangingPunct="1">
        <a:lnSpc>
          <a:spcPct val="90000"/>
        </a:lnSpc>
        <a:spcBef>
          <a:spcPts val="500"/>
        </a:spcBef>
        <a:buFont typeface="Police système Courant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060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B5852D0-0550-A689-D0F6-560374D29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65125"/>
            <a:ext cx="105457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C15EDB-96C1-EB31-4BD3-B00B09F4C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75" y="1825625"/>
            <a:ext cx="105457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31F71C-41B0-CABF-BF57-543B0A8BF2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375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932E2-E516-4147-935B-CFDC560C312B}" type="datetimeFigureOut">
              <a:t>08/08/2025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E1EC77-E5B5-71CE-319B-F85524B2B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51300" y="6356350"/>
            <a:ext cx="4125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3A81B-3507-54EE-0A7C-0BA7DE2C5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6000" y="6356350"/>
            <a:ext cx="2751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182FB-2B1C-3A4E-8B3C-98A53AF48CB1}" type="slidenum">
              <a:t>‹N°›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A54431C-BD99-821D-EA99-153CF6A992B5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651375" y="6642100"/>
            <a:ext cx="29543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- Not for Public Consumption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29488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Espace réservé de la date 33">
            <a:extLst>
              <a:ext uri="{FF2B5EF4-FFF2-40B4-BE49-F238E27FC236}">
                <a16:creationId xmlns:a16="http://schemas.microsoft.com/office/drawing/2014/main" id="{5359F735-5FAF-78FF-F18A-C8EEE0750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B41A-A33A-B142-89F0-93CC37B2D283}" type="datetime1">
              <a:rPr lang="fr-FR"/>
              <a:t>08/08/2025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94C149-0459-FA8B-D162-9FEF67827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1</a:t>
            </a:r>
          </a:p>
        </p:txBody>
      </p:sp>
      <p:pic>
        <p:nvPicPr>
          <p:cNvPr id="38" name="Espace réservé pour une image  37">
            <a:extLst>
              <a:ext uri="{FF2B5EF4-FFF2-40B4-BE49-F238E27FC236}">
                <a16:creationId xmlns:a16="http://schemas.microsoft.com/office/drawing/2014/main" id="{ABF425EC-F924-CF62-9BA3-4DAA75A1FD3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6" r="33396"/>
          <a:stretch/>
        </p:blipFill>
        <p:spPr/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F89F1BD-1221-B4EB-5E7C-C6EB14EC0520}"/>
              </a:ext>
            </a:extLst>
          </p:cNvPr>
          <p:cNvSpPr txBox="1"/>
          <p:nvPr/>
        </p:nvSpPr>
        <p:spPr>
          <a:xfrm>
            <a:off x="3004952" y="2010084"/>
            <a:ext cx="7548861" cy="3077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 dirty="0">
                <a:latin typeface="+mj-lt"/>
              </a:rPr>
              <a:t>FLUX VERS EASYHUB</a:t>
            </a:r>
          </a:p>
          <a:p>
            <a:pPr algn="ctr"/>
            <a:r>
              <a:rPr lang="fr-FR" sz="2800" dirty="0">
                <a:latin typeface="+mn-lt"/>
              </a:rPr>
              <a:t>ASSETS Content Auchan (hors tracts)</a:t>
            </a:r>
          </a:p>
          <a:p>
            <a:pPr algn="ctr"/>
            <a:endParaRPr lang="fr-FR" sz="2800" dirty="0">
              <a:latin typeface="+mn-lt"/>
            </a:endParaRPr>
          </a:p>
          <a:p>
            <a:pPr algn="ctr"/>
            <a:r>
              <a:rPr lang="fr-FR" sz="2800" dirty="0">
                <a:latin typeface="+mn-lt"/>
              </a:rPr>
              <a:t>Avec contrôle en amont des fichiers</a:t>
            </a:r>
          </a:p>
          <a:p>
            <a:pPr algn="ctr"/>
            <a:r>
              <a:rPr lang="fr-FR" sz="2800" dirty="0">
                <a:latin typeface="+mn-lt"/>
              </a:rPr>
              <a:t>À partir des dossiers SEPTEMBRE 1 (ligne 172 du planning)</a:t>
            </a:r>
          </a:p>
          <a:p>
            <a:pPr algn="ctr"/>
            <a:r>
              <a:rPr lang="fr-FR" sz="2800" dirty="0">
                <a:latin typeface="+mn-lt"/>
              </a:rPr>
              <a:t>Dès lundi 11 Août</a:t>
            </a:r>
          </a:p>
        </p:txBody>
      </p:sp>
    </p:spTree>
    <p:extLst>
      <p:ext uri="{BB962C8B-B14F-4D97-AF65-F5344CB8AC3E}">
        <p14:creationId xmlns:p14="http://schemas.microsoft.com/office/powerpoint/2010/main" val="172634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847A905-C487-0CA6-6E42-2BB7877ECF2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fr-FR" dirty="0"/>
              <a:t>2</a:t>
            </a: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14940954-4D8E-4F6E-BC44-4FCBCD5C7A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8" r="37358"/>
          <a:stretch/>
        </p:blipFill>
        <p:spPr/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DCEB07D-8831-E927-B2F8-F70F76A43E82}"/>
              </a:ext>
            </a:extLst>
          </p:cNvPr>
          <p:cNvSpPr txBox="1"/>
          <p:nvPr/>
        </p:nvSpPr>
        <p:spPr>
          <a:xfrm>
            <a:off x="7537390" y="350377"/>
            <a:ext cx="28216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+mj-lt"/>
              </a:rPr>
              <a:t>Flux </a:t>
            </a:r>
            <a:r>
              <a:rPr lang="fr-FR" sz="3200" dirty="0" err="1">
                <a:latin typeface="+mj-lt"/>
              </a:rPr>
              <a:t>EasyHub</a:t>
            </a:r>
            <a:endParaRPr lang="fr-FR" sz="3200" dirty="0">
              <a:latin typeface="+mj-lt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CD0F776-FF1A-5B78-A28D-1122B9B43A5A}"/>
              </a:ext>
            </a:extLst>
          </p:cNvPr>
          <p:cNvSpPr txBox="1"/>
          <p:nvPr/>
        </p:nvSpPr>
        <p:spPr>
          <a:xfrm>
            <a:off x="1115962" y="935152"/>
            <a:ext cx="10673267" cy="2971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</a:pPr>
            <a:r>
              <a:rPr lang="fr-FR" sz="1600" u="sng" dirty="0">
                <a:solidFill>
                  <a:srgbClr val="1F1F1F"/>
                </a:solidFill>
                <a:latin typeface="+mn-lt"/>
              </a:rPr>
              <a:t>Qu’est-ce que le flux vers </a:t>
            </a:r>
            <a:r>
              <a:rPr lang="fr-FR" sz="1600" u="sng" dirty="0" err="1">
                <a:solidFill>
                  <a:srgbClr val="1F1F1F"/>
                </a:solidFill>
                <a:latin typeface="+mn-lt"/>
              </a:rPr>
              <a:t>EasyHub</a:t>
            </a:r>
            <a:r>
              <a:rPr lang="fr-FR" sz="1600" u="sng" dirty="0">
                <a:solidFill>
                  <a:srgbClr val="1F1F1F"/>
                </a:solidFill>
                <a:latin typeface="+mn-lt"/>
              </a:rPr>
              <a:t> côté production ?</a:t>
            </a:r>
          </a:p>
          <a:p>
            <a:pPr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</a:pP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C’est un flux qui met à dispo sur la plateforme </a:t>
            </a:r>
            <a:r>
              <a:rPr lang="fr-FR" sz="1600" b="0" i="0" dirty="0" err="1">
                <a:solidFill>
                  <a:srgbClr val="1F1F1F"/>
                </a:solidFill>
                <a:effectLst/>
                <a:latin typeface="+mn-lt"/>
              </a:rPr>
              <a:t>EasyHub</a:t>
            </a: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 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les assets produits, ici pour la Content Auchan (hors dossiers tracts).</a:t>
            </a:r>
          </a:p>
          <a:p>
            <a:pPr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</a:pP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Un contrôle en amont du fichier a été mis en place, il va déceler des erreurs telles que la nomenclature, la colorimétrie… en résumé la conformité technique du fichier selon le cahier des charges.</a:t>
            </a:r>
          </a:p>
          <a:p>
            <a:pPr algn="l">
              <a:lnSpc>
                <a:spcPts val="1720"/>
              </a:lnSpc>
              <a:spcBef>
                <a:spcPts val="1500"/>
              </a:spcBef>
              <a:spcAft>
                <a:spcPts val="300"/>
              </a:spcAft>
            </a:pPr>
            <a:r>
              <a:rPr lang="fr-FR" sz="1600" b="0" i="0" u="sng" dirty="0">
                <a:solidFill>
                  <a:srgbClr val="1F1F1F"/>
                </a:solidFill>
                <a:effectLst/>
                <a:latin typeface="+mn-lt"/>
              </a:rPr>
              <a:t>Que faut-il faire ?</a:t>
            </a:r>
          </a:p>
          <a:p>
            <a:pPr marL="285750" indent="-285750"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Respecter la nomenclature des fichiers, cette information est transmise par le commerce lors du brief, vous devez faire un copier/coller pour éviter les erreurs de saisie</a:t>
            </a:r>
          </a:p>
          <a:p>
            <a:pPr marL="285750" indent="-285750"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Générer le livrable selon le process habituel (png, jpg, </a:t>
            </a:r>
            <a:r>
              <a:rPr lang="fr-FR" sz="1600" dirty="0" err="1">
                <a:solidFill>
                  <a:srgbClr val="1F1F1F"/>
                </a:solidFill>
                <a:latin typeface="+mn-lt"/>
              </a:rPr>
              <a:t>pdf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…)</a:t>
            </a:r>
          </a:p>
          <a:p>
            <a:pPr marL="285750" indent="-285750"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Accéder au </a:t>
            </a:r>
            <a:r>
              <a:rPr lang="fr-FR" sz="1600" b="1" dirty="0">
                <a:solidFill>
                  <a:srgbClr val="1F1F1F"/>
                </a:solidFill>
                <a:latin typeface="+mn-lt"/>
              </a:rPr>
              <a:t>320_AUCHAN-EDITION &gt; 50_EASYHUB 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dans </a:t>
            </a:r>
            <a:r>
              <a:rPr lang="fr-FR" sz="1600" dirty="0" err="1">
                <a:solidFill>
                  <a:srgbClr val="1F1F1F"/>
                </a:solidFill>
                <a:latin typeface="+mn-lt"/>
              </a:rPr>
              <a:t>Lucid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Link et déposer le livrable dans « 10_Entree_EN-COURS »</a:t>
            </a:r>
          </a:p>
          <a:p>
            <a:pPr marL="285750" indent="-285750" algn="l">
              <a:lnSpc>
                <a:spcPts val="1720"/>
              </a:lnSpc>
              <a:spcBef>
                <a:spcPts val="300"/>
              </a:spcBef>
              <a:spcAft>
                <a:spcPts val="300"/>
              </a:spcAft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Vérifier que le fichier ne soit pas rejeté par le flux, si ECHEC : corriger et recommencer…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AA771FB0-48B1-B5EB-602D-F50AC1355C9A}"/>
              </a:ext>
            </a:extLst>
          </p:cNvPr>
          <p:cNvCxnSpPr/>
          <p:nvPr/>
        </p:nvCxnSpPr>
        <p:spPr>
          <a:xfrm>
            <a:off x="3743661" y="5181804"/>
            <a:ext cx="617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7103922-9CE5-0CEB-EA35-FE6C618D2573}"/>
              </a:ext>
            </a:extLst>
          </p:cNvPr>
          <p:cNvCxnSpPr/>
          <p:nvPr/>
        </p:nvCxnSpPr>
        <p:spPr>
          <a:xfrm>
            <a:off x="3743661" y="5443939"/>
            <a:ext cx="617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1C9D93CC-ADD6-4B48-4590-10DC25E7AD43}"/>
              </a:ext>
            </a:extLst>
          </p:cNvPr>
          <p:cNvCxnSpPr/>
          <p:nvPr/>
        </p:nvCxnSpPr>
        <p:spPr>
          <a:xfrm>
            <a:off x="3743661" y="5712880"/>
            <a:ext cx="617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6DD3067A-6CA3-55AE-2530-299689615355}"/>
              </a:ext>
            </a:extLst>
          </p:cNvPr>
          <p:cNvSpPr txBox="1"/>
          <p:nvPr/>
        </p:nvSpPr>
        <p:spPr>
          <a:xfrm>
            <a:off x="4361656" y="5002793"/>
            <a:ext cx="5997219" cy="882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600" b="1" i="0" dirty="0">
                <a:solidFill>
                  <a:srgbClr val="1F1F1F"/>
                </a:solidFill>
                <a:effectLst/>
                <a:latin typeface="+mn-lt"/>
              </a:rPr>
              <a:t>Prestataire</a:t>
            </a: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 dépose des fichiers tels que PDF, jpg, png </a:t>
            </a:r>
            <a:r>
              <a:rPr lang="fr-FR" sz="1600" b="0" i="0" dirty="0">
                <a:solidFill>
                  <a:srgbClr val="FF0000"/>
                </a:solidFill>
                <a:effectLst/>
                <a:latin typeface="+mn-lt"/>
              </a:rPr>
              <a:t>mais surtout pas de </a:t>
            </a:r>
            <a:r>
              <a:rPr lang="fr-FR" sz="1600" b="0" i="0" dirty="0" err="1">
                <a:solidFill>
                  <a:srgbClr val="FF0000"/>
                </a:solidFill>
                <a:effectLst/>
                <a:latin typeface="+mn-lt"/>
              </a:rPr>
              <a:t>indd</a:t>
            </a:r>
            <a:endParaRPr lang="fr-FR" sz="1600" b="0" i="0" dirty="0">
              <a:solidFill>
                <a:srgbClr val="FF0000"/>
              </a:solidFill>
              <a:effectLst/>
              <a:latin typeface="+mn-lt"/>
            </a:endParaRPr>
          </a:p>
          <a:p>
            <a:pPr algn="l">
              <a:spcAft>
                <a:spcPts val="200"/>
              </a:spcAft>
            </a:pPr>
            <a:r>
              <a:rPr lang="fr-FR" sz="1600" b="1" dirty="0">
                <a:solidFill>
                  <a:srgbClr val="1F1F1F"/>
                </a:solidFill>
                <a:latin typeface="+mn-lt"/>
              </a:rPr>
              <a:t>Prestataire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voir les pages/fichiers sans erreur</a:t>
            </a:r>
          </a:p>
          <a:p>
            <a:pPr algn="l">
              <a:spcAft>
                <a:spcPts val="200"/>
              </a:spcAft>
            </a:pPr>
            <a:r>
              <a:rPr lang="fr-FR" sz="1600" b="1" dirty="0">
                <a:solidFill>
                  <a:srgbClr val="1F1F1F"/>
                </a:solidFill>
                <a:latin typeface="+mn-lt"/>
              </a:rPr>
              <a:t>Prestataire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voir les pages/ fichiers rencontrant une erreur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1C76F90-1027-F73E-B8CD-5F376ACB4920}"/>
              </a:ext>
            </a:extLst>
          </p:cNvPr>
          <p:cNvSpPr txBox="1"/>
          <p:nvPr/>
        </p:nvSpPr>
        <p:spPr>
          <a:xfrm>
            <a:off x="1115962" y="3874480"/>
            <a:ext cx="5997219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300"/>
              </a:spcAft>
            </a:pPr>
            <a:r>
              <a:rPr lang="fr-FR" sz="1600" u="sng" dirty="0">
                <a:solidFill>
                  <a:srgbClr val="1F1F1F"/>
                </a:solidFill>
                <a:latin typeface="+mn-lt"/>
              </a:rPr>
              <a:t>Contenu du Flux </a:t>
            </a:r>
            <a:r>
              <a:rPr lang="fr-FR" sz="1600" u="sng" dirty="0" err="1">
                <a:solidFill>
                  <a:srgbClr val="1F1F1F"/>
                </a:solidFill>
                <a:latin typeface="+mn-lt"/>
              </a:rPr>
              <a:t>EasyHub</a:t>
            </a:r>
            <a:r>
              <a:rPr lang="fr-FR" sz="1600" u="sng" dirty="0">
                <a:solidFill>
                  <a:srgbClr val="1F1F1F"/>
                </a:solidFill>
                <a:latin typeface="+mn-lt"/>
              </a:rPr>
              <a:t> ?</a:t>
            </a:r>
          </a:p>
          <a:p>
            <a:pPr algn="l">
              <a:spcAft>
                <a:spcPts val="300"/>
              </a:spcAft>
            </a:pPr>
            <a:endParaRPr lang="fr-FR" sz="1600" dirty="0">
              <a:solidFill>
                <a:srgbClr val="1F1F1F"/>
              </a:solidFill>
              <a:latin typeface="+mn-lt"/>
            </a:endParaRPr>
          </a:p>
        </p:txBody>
      </p:sp>
      <p:pic>
        <p:nvPicPr>
          <p:cNvPr id="14" name="Image 13" descr="Une image contenant texte, Police, nombr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C38B7A7E-20E1-A038-96DF-0095B23AB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326" y="4182935"/>
            <a:ext cx="2457469" cy="170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8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847A905-C487-0CA6-6E42-2BB7877ECF2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fr-FR" dirty="0"/>
              <a:t>3</a:t>
            </a: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14940954-4D8E-4F6E-BC44-4FCBCD5C7A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8" r="37358"/>
          <a:stretch/>
        </p:blipFill>
        <p:spPr/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DCEB07D-8831-E927-B2F8-F70F76A43E82}"/>
              </a:ext>
            </a:extLst>
          </p:cNvPr>
          <p:cNvSpPr txBox="1"/>
          <p:nvPr/>
        </p:nvSpPr>
        <p:spPr>
          <a:xfrm>
            <a:off x="7537390" y="350377"/>
            <a:ext cx="2927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+mj-lt"/>
              </a:rPr>
              <a:t>Nomenclature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56D90F1-B787-7E2E-4C75-6E3232305E21}"/>
              </a:ext>
            </a:extLst>
          </p:cNvPr>
          <p:cNvSpPr txBox="1"/>
          <p:nvPr/>
        </p:nvSpPr>
        <p:spPr>
          <a:xfrm>
            <a:off x="1115961" y="799581"/>
            <a:ext cx="11032496" cy="5922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600" dirty="0">
                <a:solidFill>
                  <a:srgbClr val="1F1F1F"/>
                </a:solidFill>
                <a:latin typeface="+mn-lt"/>
              </a:rPr>
              <a:t>La nomenclature se fera en fonction de chaque relecture client :</a:t>
            </a:r>
          </a:p>
          <a:p>
            <a:pPr marL="645750" lvl="2" indent="-61200" algn="l"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 Brief de production = </a:t>
            </a:r>
            <a:r>
              <a:rPr lang="fr-FR" sz="1600" dirty="0">
                <a:solidFill>
                  <a:srgbClr val="FF0000"/>
                </a:solidFill>
                <a:latin typeface="+mn-lt"/>
              </a:rPr>
              <a:t>V1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/ RI 1 = V1 / RI 2 = V1… / envoi client = V1</a:t>
            </a:r>
          </a:p>
          <a:p>
            <a:pPr marL="645750" lvl="2" indent="-61200" algn="l"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 Retour BAT 1 = </a:t>
            </a:r>
            <a:r>
              <a:rPr lang="fr-FR" sz="1600" dirty="0">
                <a:solidFill>
                  <a:srgbClr val="FF0000"/>
                </a:solidFill>
                <a:latin typeface="+mn-lt"/>
              </a:rPr>
              <a:t>V2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/ RI 1 = V2 / RI 2 = V2… / envoi client = V2</a:t>
            </a:r>
          </a:p>
          <a:p>
            <a:pPr marL="645750" lvl="2" indent="-61200" algn="l"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 Retour BAT 2 = </a:t>
            </a:r>
            <a:r>
              <a:rPr lang="fr-FR" sz="1600" dirty="0">
                <a:solidFill>
                  <a:srgbClr val="FF0000"/>
                </a:solidFill>
                <a:latin typeface="+mn-lt"/>
              </a:rPr>
              <a:t>V3</a:t>
            </a:r>
            <a:r>
              <a:rPr lang="fr-FR" sz="1600" dirty="0">
                <a:solidFill>
                  <a:srgbClr val="1F1F1F"/>
                </a:solidFill>
                <a:latin typeface="+mn-lt"/>
              </a:rPr>
              <a:t> / RI 1 = V3 / RI 2 = V3… / envoi client = V3…</a:t>
            </a:r>
          </a:p>
          <a:p>
            <a:pPr marL="645750" lvl="2" indent="-61200" algn="l">
              <a:spcAft>
                <a:spcPts val="600"/>
              </a:spcAft>
              <a:buFontTx/>
              <a:buChar char="-"/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 Cela jusqu’à la validation client défini pour les livrables HD</a:t>
            </a:r>
          </a:p>
          <a:p>
            <a:pPr algn="l">
              <a:spcAft>
                <a:spcPts val="3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Exemple : </a:t>
            </a:r>
            <a:r>
              <a:rPr lang="fr-FR" sz="1600" dirty="0">
                <a:latin typeface="+mn-lt"/>
              </a:rPr>
              <a:t>Prenons le fichier l’exemple d’une affiche A5 pour la campagne 2025 S16.</a:t>
            </a: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1/ Vous déposez un fichier nommé 2025_S16-Affiche-A5-1_</a:t>
            </a:r>
            <a:r>
              <a:rPr lang="fr-FR" sz="1500" b="1" dirty="0">
                <a:solidFill>
                  <a:srgbClr val="FF0000"/>
                </a:solidFill>
                <a:latin typeface="+mn-lt"/>
              </a:rPr>
              <a:t>V1</a:t>
            </a:r>
            <a:r>
              <a:rPr lang="fr-FR" sz="1500" dirty="0">
                <a:solidFill>
                  <a:srgbClr val="FF0000"/>
                </a:solidFill>
                <a:latin typeface="+mn-lt"/>
              </a:rPr>
              <a:t>.</a:t>
            </a:r>
            <a:r>
              <a:rPr lang="fr-FR" sz="1500" dirty="0">
                <a:latin typeface="+mn-lt"/>
              </a:rPr>
              <a:t>pdf dans </a:t>
            </a:r>
            <a:r>
              <a:rPr lang="fr-FR" sz="1500" b="1" dirty="0">
                <a:latin typeface="+mn-lt"/>
              </a:rPr>
              <a:t>320_AUCHAN-EDITION / 50_EASYHUB / 10_Entree__EN-COURS</a:t>
            </a:r>
            <a:endParaRPr lang="fr-FR" sz="1500" dirty="0">
              <a:latin typeface="+mn-lt"/>
            </a:endParaRP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2/ L’asset est rejeté par le CDP depuis </a:t>
            </a:r>
            <a:r>
              <a:rPr lang="fr-FR" sz="1500" dirty="0" err="1">
                <a:latin typeface="+mn-lt"/>
              </a:rPr>
              <a:t>EasyHub</a:t>
            </a:r>
            <a:r>
              <a:rPr lang="fr-FR" sz="1500" dirty="0">
                <a:latin typeface="+mn-lt"/>
              </a:rPr>
              <a:t>, il vous transmet les corrections par PDF annoté</a:t>
            </a: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3/ Vous corrigez et redéposez un fichier 2025_S16-Affiche-A5-1_</a:t>
            </a:r>
            <a:r>
              <a:rPr lang="fr-FR" sz="1500" b="1" dirty="0">
                <a:solidFill>
                  <a:srgbClr val="FF0000"/>
                </a:solidFill>
                <a:latin typeface="+mn-lt"/>
              </a:rPr>
              <a:t>V1</a:t>
            </a:r>
            <a:r>
              <a:rPr lang="fr-FR" sz="1500" dirty="0">
                <a:latin typeface="+mn-lt"/>
              </a:rPr>
              <a:t>.pdf dans  </a:t>
            </a:r>
            <a:r>
              <a:rPr lang="fr-FR" sz="1500" b="1" dirty="0">
                <a:latin typeface="+mn-lt"/>
              </a:rPr>
              <a:t>320_AUCHAN-EDITION /50_EASYHUB / 10_Entree__EN-COURS</a:t>
            </a:r>
            <a:endParaRPr lang="fr-FR" sz="1500" dirty="0">
              <a:latin typeface="+mn-lt"/>
            </a:endParaRP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4/ Vous informez de la mise à disposition via les tableaux de suivi de production / tâches</a:t>
            </a: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5/ Le CDP soumet l’asset à validation d’Auchan depuis </a:t>
            </a:r>
            <a:r>
              <a:rPr lang="fr-FR" sz="1500" dirty="0" err="1">
                <a:latin typeface="+mn-lt"/>
              </a:rPr>
              <a:t>EasyHub</a:t>
            </a:r>
            <a:r>
              <a:rPr lang="fr-FR" sz="1500" dirty="0">
                <a:latin typeface="+mn-lt"/>
              </a:rPr>
              <a:t> </a:t>
            </a:r>
            <a:r>
              <a:rPr lang="fr-FR" sz="1500" b="1" dirty="0">
                <a:solidFill>
                  <a:srgbClr val="FF0000"/>
                </a:solidFill>
                <a:latin typeface="+mn-lt"/>
              </a:rPr>
              <a:t>mais le client rejette</a:t>
            </a:r>
            <a:r>
              <a:rPr lang="fr-FR" sz="1500" dirty="0">
                <a:latin typeface="+mn-lt"/>
              </a:rPr>
              <a:t> l’asset depuis </a:t>
            </a:r>
            <a:r>
              <a:rPr lang="fr-FR" sz="1500" dirty="0" err="1">
                <a:latin typeface="+mn-lt"/>
              </a:rPr>
              <a:t>EasyHub</a:t>
            </a:r>
            <a:endParaRPr lang="fr-FR" sz="1500" dirty="0">
              <a:latin typeface="+mn-lt"/>
            </a:endParaRP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7/ Vous corrigez le retour BAT client et redéposez un fichier 2025_S16-Affiche-A5-1_</a:t>
            </a:r>
            <a:r>
              <a:rPr lang="fr-FR" sz="1500" b="1" dirty="0">
                <a:solidFill>
                  <a:srgbClr val="FF0000"/>
                </a:solidFill>
                <a:latin typeface="+mn-lt"/>
              </a:rPr>
              <a:t>V2</a:t>
            </a:r>
            <a:r>
              <a:rPr lang="fr-FR" sz="1500" dirty="0">
                <a:latin typeface="+mn-lt"/>
              </a:rPr>
              <a:t>.pdf dans </a:t>
            </a:r>
            <a:br>
              <a:rPr lang="fr-FR" sz="1500" dirty="0">
                <a:latin typeface="+mn-lt"/>
              </a:rPr>
            </a:br>
            <a:r>
              <a:rPr lang="fr-FR" sz="1500" dirty="0">
                <a:latin typeface="+mn-lt"/>
              </a:rPr>
              <a:t>     </a:t>
            </a:r>
            <a:r>
              <a:rPr lang="fr-FR" sz="1500" b="1" dirty="0">
                <a:latin typeface="+mn-lt"/>
              </a:rPr>
              <a:t>320_AUCHAN-EDITION /50_EASYHUB / 10_Entree__EN-COURS</a:t>
            </a:r>
            <a:endParaRPr lang="fr-FR" sz="1500" dirty="0">
              <a:latin typeface="+mn-lt"/>
            </a:endParaRP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8/ Vous informez de la mise à disposition via les tableaux de suivi de production / tâches</a:t>
            </a: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9/ Le CDP soumet l’asset à validation d’Auchan depuis </a:t>
            </a:r>
            <a:r>
              <a:rPr lang="fr-FR" sz="1500" dirty="0" err="1">
                <a:latin typeface="+mn-lt"/>
              </a:rPr>
              <a:t>EasyHub</a:t>
            </a:r>
            <a:r>
              <a:rPr lang="fr-FR" sz="1500" dirty="0">
                <a:latin typeface="+mn-lt"/>
              </a:rPr>
              <a:t> et </a:t>
            </a:r>
            <a:r>
              <a:rPr lang="fr-FR" sz="1500" b="1" dirty="0">
                <a:solidFill>
                  <a:srgbClr val="00B050"/>
                </a:solidFill>
                <a:latin typeface="+mn-lt"/>
              </a:rPr>
              <a:t>le client valide</a:t>
            </a:r>
            <a:r>
              <a:rPr lang="fr-FR" sz="1500" dirty="0">
                <a:latin typeface="+mn-lt"/>
              </a:rPr>
              <a:t> l’asset depuis </a:t>
            </a:r>
            <a:r>
              <a:rPr lang="fr-FR" sz="1500" dirty="0" err="1">
                <a:latin typeface="+mn-lt"/>
              </a:rPr>
              <a:t>EasyHub</a:t>
            </a:r>
            <a:endParaRPr lang="fr-FR" sz="1500" dirty="0">
              <a:latin typeface="+mn-lt"/>
            </a:endParaRP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10/ Vous transmettez le fichier définitif au CDP selon les contraintes techniques dans le dossier de </a:t>
            </a:r>
            <a:r>
              <a:rPr lang="fr-FR" sz="1500" b="1" dirty="0">
                <a:latin typeface="+mn-lt"/>
              </a:rPr>
              <a:t>l’OP 04_FICHIERS LIVRABLES</a:t>
            </a:r>
          </a:p>
          <a:p>
            <a:pPr>
              <a:spcAft>
                <a:spcPts val="500"/>
              </a:spcAft>
            </a:pPr>
            <a:r>
              <a:rPr lang="fr-FR" sz="1500" b="1" dirty="0">
                <a:solidFill>
                  <a:srgbClr val="FF0000"/>
                </a:solidFill>
                <a:latin typeface="+mn-lt"/>
              </a:rPr>
              <a:t>C’est terminé pour vous</a:t>
            </a:r>
          </a:p>
          <a:p>
            <a:pPr>
              <a:spcAft>
                <a:spcPts val="500"/>
              </a:spcAft>
            </a:pPr>
            <a:r>
              <a:rPr lang="fr-FR" sz="1500" dirty="0">
                <a:latin typeface="+mn-lt"/>
              </a:rPr>
              <a:t>11/ Le CDP contrôle et si OK dépose le fichier  025_S16-Affiche-A5-1_</a:t>
            </a:r>
            <a:r>
              <a:rPr lang="fr-FR" sz="1500" b="1" dirty="0">
                <a:latin typeface="+mn-lt"/>
              </a:rPr>
              <a:t>V2</a:t>
            </a:r>
            <a:r>
              <a:rPr lang="fr-FR" sz="1500" dirty="0">
                <a:latin typeface="+mn-lt"/>
              </a:rPr>
              <a:t>.pdf dans </a:t>
            </a:r>
            <a:r>
              <a:rPr lang="fr-FR" sz="1500" b="1" dirty="0">
                <a:latin typeface="+mn-lt"/>
              </a:rPr>
              <a:t>320_AUCHAN-EDITION /50_EASYHUB / 15_Entree__VALIDE</a:t>
            </a:r>
            <a:br>
              <a:rPr lang="fr-FR" sz="1500" b="1" dirty="0">
                <a:latin typeface="+mn-lt"/>
              </a:rPr>
            </a:br>
            <a:r>
              <a:rPr lang="fr-FR" sz="1500" b="1" dirty="0">
                <a:latin typeface="+mn-lt"/>
              </a:rPr>
              <a:t>       </a:t>
            </a:r>
            <a:r>
              <a:rPr lang="fr-FR" sz="1500" dirty="0">
                <a:latin typeface="+mn-lt"/>
              </a:rPr>
              <a:t>pour mise à dispo dans </a:t>
            </a:r>
            <a:r>
              <a:rPr lang="fr-FR" sz="1500" dirty="0" err="1">
                <a:latin typeface="+mn-lt"/>
              </a:rPr>
              <a:t>EasyHub</a:t>
            </a:r>
            <a:r>
              <a:rPr lang="fr-FR" sz="1500" dirty="0">
                <a:latin typeface="+mn-lt"/>
              </a:rPr>
              <a:t>.</a:t>
            </a:r>
          </a:p>
          <a:p>
            <a:pPr algn="l">
              <a:spcAft>
                <a:spcPts val="300"/>
              </a:spcAft>
            </a:pPr>
            <a:endParaRPr lang="fr-FR" sz="1600" dirty="0">
              <a:solidFill>
                <a:srgbClr val="1F1F1F"/>
              </a:solidFill>
              <a:latin typeface="+mn-lt"/>
            </a:endParaRPr>
          </a:p>
          <a:p>
            <a:pPr algn="l">
              <a:spcAft>
                <a:spcPts val="300"/>
              </a:spcAft>
            </a:pPr>
            <a:endParaRPr lang="fr-FR" sz="1600" dirty="0">
              <a:solidFill>
                <a:srgbClr val="1F1F1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829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847A905-C487-0CA6-6E42-2BB7877ECF2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fr-FR" dirty="0"/>
              <a:t>4</a:t>
            </a: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14940954-4D8E-4F6E-BC44-4FCBCD5C7A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8" r="37358"/>
          <a:stretch/>
        </p:blipFill>
        <p:spPr/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DCEB07D-8831-E927-B2F8-F70F76A43E82}"/>
              </a:ext>
            </a:extLst>
          </p:cNvPr>
          <p:cNvSpPr txBox="1"/>
          <p:nvPr/>
        </p:nvSpPr>
        <p:spPr>
          <a:xfrm>
            <a:off x="7537390" y="350377"/>
            <a:ext cx="3858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+mj-lt"/>
              </a:rPr>
              <a:t>Sorties des fichiers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CD0F776-FF1A-5B78-A28D-1122B9B43A5A}"/>
              </a:ext>
            </a:extLst>
          </p:cNvPr>
          <p:cNvSpPr txBox="1"/>
          <p:nvPr/>
        </p:nvSpPr>
        <p:spPr>
          <a:xfrm>
            <a:off x="1115961" y="1072230"/>
            <a:ext cx="5252565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</a:pPr>
            <a:r>
              <a:rPr lang="fr-FR" sz="1600" b="1" i="0" u="sng" dirty="0">
                <a:solidFill>
                  <a:srgbClr val="1F1F1F"/>
                </a:solidFill>
                <a:effectLst/>
                <a:latin typeface="+mn-lt"/>
              </a:rPr>
              <a:t>20_Succes</a:t>
            </a:r>
            <a:br>
              <a:rPr lang="fr-FR" sz="1600" b="0" i="0" u="sng" dirty="0">
                <a:solidFill>
                  <a:srgbClr val="1F1F1F"/>
                </a:solidFill>
                <a:effectLst/>
                <a:latin typeface="+mn-lt"/>
              </a:rPr>
            </a:br>
            <a:r>
              <a:rPr lang="fr-FR" sz="1600" b="0" i="0" u="sng" dirty="0">
                <a:solidFill>
                  <a:srgbClr val="1F1F1F"/>
                </a:solidFill>
                <a:effectLst/>
                <a:latin typeface="+mn-lt"/>
              </a:rPr>
              <a:t>rangement à l’intérieur : </a:t>
            </a:r>
            <a:endParaRPr lang="fr-FR" sz="1600" u="sng" dirty="0">
              <a:solidFill>
                <a:srgbClr val="1F1F1F"/>
              </a:solidFill>
              <a:latin typeface="+mn-lt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</a:pP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Après avoir déposé vos fichiers PDF, jpg, png… et que vos </a:t>
            </a:r>
            <a:r>
              <a:rPr lang="fr-FR" sz="1600" b="1" i="0" dirty="0">
                <a:solidFill>
                  <a:srgbClr val="00B050"/>
                </a:solidFill>
                <a:effectLst/>
                <a:latin typeface="+mn-lt"/>
              </a:rPr>
              <a:t>fichiers sont bons</a:t>
            </a: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 : </a:t>
            </a:r>
            <a:endParaRPr lang="fr-FR" sz="1600" b="1" i="1" dirty="0">
              <a:solidFill>
                <a:srgbClr val="1F1F1F"/>
              </a:solidFill>
              <a:latin typeface="+mn-lt"/>
            </a:endParaRPr>
          </a:p>
          <a:p>
            <a:endParaRPr lang="fr-FR" sz="1600" dirty="0"/>
          </a:p>
        </p:txBody>
      </p:sp>
      <p:pic>
        <p:nvPicPr>
          <p:cNvPr id="6" name="Image 5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B0D98715-6DAF-C7CB-D96E-C56FCD10F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635" y="2170578"/>
            <a:ext cx="2133600" cy="37592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85E9E7C2-0EFC-43EF-24FE-11459F767A11}"/>
              </a:ext>
            </a:extLst>
          </p:cNvPr>
          <p:cNvSpPr txBox="1"/>
          <p:nvPr/>
        </p:nvSpPr>
        <p:spPr>
          <a:xfrm>
            <a:off x="4183976" y="2358427"/>
            <a:ext cx="1697016" cy="1128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600" i="0" dirty="0">
                <a:solidFill>
                  <a:srgbClr val="1F1F1F"/>
                </a:solidFill>
                <a:effectLst/>
                <a:latin typeface="+mn-lt"/>
              </a:rPr>
              <a:t>Année</a:t>
            </a:r>
          </a:p>
          <a:p>
            <a:pPr algn="l">
              <a:spcAft>
                <a:spcPts val="2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Mois</a:t>
            </a:r>
          </a:p>
          <a:p>
            <a:pPr algn="l">
              <a:spcAft>
                <a:spcPts val="2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Date de réception des données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59AA326-13C6-D444-FAFE-8AE6C6B84032}"/>
              </a:ext>
            </a:extLst>
          </p:cNvPr>
          <p:cNvSpPr txBox="1"/>
          <p:nvPr/>
        </p:nvSpPr>
        <p:spPr>
          <a:xfrm>
            <a:off x="6293219" y="1093596"/>
            <a:ext cx="5252566" cy="176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</a:pPr>
            <a:r>
              <a:rPr lang="fr-FR" sz="1600" b="1" i="0" u="sng" dirty="0">
                <a:solidFill>
                  <a:srgbClr val="1F1F1F"/>
                </a:solidFill>
                <a:effectLst/>
                <a:latin typeface="+mn-lt"/>
              </a:rPr>
              <a:t>30_Echec</a:t>
            </a:r>
            <a:br>
              <a:rPr lang="fr-FR" sz="1600" b="0" i="0" u="sng" dirty="0">
                <a:solidFill>
                  <a:srgbClr val="1F1F1F"/>
                </a:solidFill>
                <a:effectLst/>
                <a:latin typeface="+mn-lt"/>
              </a:rPr>
            </a:br>
            <a:r>
              <a:rPr lang="fr-FR" sz="1600" b="0" i="0" u="sng" dirty="0">
                <a:solidFill>
                  <a:srgbClr val="1F1F1F"/>
                </a:solidFill>
                <a:effectLst/>
                <a:latin typeface="+mn-lt"/>
              </a:rPr>
              <a:t>rangement à l’intérieur : </a:t>
            </a:r>
            <a:endParaRPr lang="fr-FR" sz="1600" u="sng" dirty="0">
              <a:solidFill>
                <a:srgbClr val="1F1F1F"/>
              </a:solidFill>
              <a:latin typeface="+mn-lt"/>
            </a:endParaRPr>
          </a:p>
          <a:p>
            <a:pPr algn="l">
              <a:spcBef>
                <a:spcPts val="300"/>
              </a:spcBef>
              <a:spcAft>
                <a:spcPts val="300"/>
              </a:spcAft>
            </a:pP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Après avoir déposé vos fichiers PDF, jpg, png… et que vos </a:t>
            </a:r>
            <a:r>
              <a:rPr lang="fr-FR" sz="1600" b="1" i="0" dirty="0">
                <a:solidFill>
                  <a:srgbClr val="FF0000"/>
                </a:solidFill>
                <a:effectLst/>
                <a:latin typeface="+mn-lt"/>
              </a:rPr>
              <a:t>fichiers ne sont pas bons</a:t>
            </a:r>
            <a:r>
              <a:rPr lang="fr-FR" sz="1600" b="0" i="0" dirty="0">
                <a:solidFill>
                  <a:srgbClr val="1F1F1F"/>
                </a:solidFill>
                <a:effectLst/>
                <a:latin typeface="+mn-lt"/>
              </a:rPr>
              <a:t> :</a:t>
            </a:r>
          </a:p>
          <a:p>
            <a:pPr algn="l">
              <a:spcBef>
                <a:spcPts val="300"/>
              </a:spcBef>
              <a:spcAft>
                <a:spcPts val="300"/>
              </a:spcAft>
            </a:pPr>
            <a:endParaRPr lang="fr-FR" sz="1600" b="1" i="1" dirty="0">
              <a:solidFill>
                <a:srgbClr val="1F1F1F"/>
              </a:solidFill>
              <a:latin typeface="+mn-lt"/>
            </a:endParaRPr>
          </a:p>
          <a:p>
            <a:endParaRPr lang="fr-FR" sz="1600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EE91400-FBBE-D02E-6570-82AA61B5969B}"/>
              </a:ext>
            </a:extLst>
          </p:cNvPr>
          <p:cNvCxnSpPr/>
          <p:nvPr/>
        </p:nvCxnSpPr>
        <p:spPr>
          <a:xfrm>
            <a:off x="6185643" y="952484"/>
            <a:ext cx="0" cy="4977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 17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6A368222-AF6C-EFA1-A9CA-7F041B7B97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" r="-1"/>
          <a:stretch>
            <a:fillRect/>
          </a:stretch>
        </p:blipFill>
        <p:spPr>
          <a:xfrm>
            <a:off x="6347007" y="2243770"/>
            <a:ext cx="2820622" cy="1826953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D1A00E62-0AA8-EEC0-05BC-8922C9953F39}"/>
              </a:ext>
            </a:extLst>
          </p:cNvPr>
          <p:cNvSpPr txBox="1"/>
          <p:nvPr/>
        </p:nvSpPr>
        <p:spPr>
          <a:xfrm>
            <a:off x="9853253" y="2296882"/>
            <a:ext cx="2098494" cy="1374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Date de réception </a:t>
            </a:r>
            <a:br>
              <a:rPr lang="fr-FR" sz="1600" dirty="0">
                <a:solidFill>
                  <a:srgbClr val="1F1F1F"/>
                </a:solidFill>
                <a:latin typeface="+mn-lt"/>
              </a:rPr>
            </a:br>
            <a:r>
              <a:rPr lang="fr-FR" sz="1600" dirty="0">
                <a:solidFill>
                  <a:srgbClr val="1F1F1F"/>
                </a:solidFill>
                <a:latin typeface="+mn-lt"/>
              </a:rPr>
              <a:t>des données</a:t>
            </a:r>
          </a:p>
          <a:p>
            <a:pPr algn="l">
              <a:spcAft>
                <a:spcPts val="200"/>
              </a:spcAft>
            </a:pPr>
            <a:endParaRPr lang="fr-FR" sz="1600" dirty="0">
              <a:solidFill>
                <a:srgbClr val="1F1F1F"/>
              </a:solidFill>
              <a:latin typeface="+mn-lt"/>
            </a:endParaRPr>
          </a:p>
          <a:p>
            <a:pPr algn="l">
              <a:spcAft>
                <a:spcPts val="2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Dossier par typologie d’erreur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BDA5C803-658B-F77D-2CFC-530730CF2FC6}"/>
              </a:ext>
            </a:extLst>
          </p:cNvPr>
          <p:cNvCxnSpPr>
            <a:cxnSpLocks/>
          </p:cNvCxnSpPr>
          <p:nvPr/>
        </p:nvCxnSpPr>
        <p:spPr>
          <a:xfrm flipH="1">
            <a:off x="3496235" y="2538805"/>
            <a:ext cx="687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B8008542-726A-17FD-1739-9CF6061A6B11}"/>
              </a:ext>
            </a:extLst>
          </p:cNvPr>
          <p:cNvCxnSpPr>
            <a:cxnSpLocks/>
          </p:cNvCxnSpPr>
          <p:nvPr/>
        </p:nvCxnSpPr>
        <p:spPr>
          <a:xfrm flipH="1">
            <a:off x="3496235" y="2775473"/>
            <a:ext cx="687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6077C0CA-E368-14AA-ECC5-093D3E4B62CF}"/>
              </a:ext>
            </a:extLst>
          </p:cNvPr>
          <p:cNvCxnSpPr>
            <a:cxnSpLocks/>
          </p:cNvCxnSpPr>
          <p:nvPr/>
        </p:nvCxnSpPr>
        <p:spPr>
          <a:xfrm flipH="1">
            <a:off x="3496235" y="3174333"/>
            <a:ext cx="687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5E969B6B-37C5-2458-018A-4E09591131C0}"/>
              </a:ext>
            </a:extLst>
          </p:cNvPr>
          <p:cNvCxnSpPr>
            <a:cxnSpLocks/>
          </p:cNvCxnSpPr>
          <p:nvPr/>
        </p:nvCxnSpPr>
        <p:spPr>
          <a:xfrm flipH="1">
            <a:off x="9165515" y="2538805"/>
            <a:ext cx="687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5C841626-0E9B-9ADE-2971-C384738419A2}"/>
              </a:ext>
            </a:extLst>
          </p:cNvPr>
          <p:cNvCxnSpPr>
            <a:cxnSpLocks/>
          </p:cNvCxnSpPr>
          <p:nvPr/>
        </p:nvCxnSpPr>
        <p:spPr>
          <a:xfrm flipH="1" flipV="1">
            <a:off x="9165515" y="2850776"/>
            <a:ext cx="767082" cy="536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C31D8D5D-6387-CE1C-A421-3F5247CA4B68}"/>
              </a:ext>
            </a:extLst>
          </p:cNvPr>
          <p:cNvCxnSpPr>
            <a:cxnSpLocks/>
          </p:cNvCxnSpPr>
          <p:nvPr/>
        </p:nvCxnSpPr>
        <p:spPr>
          <a:xfrm flipH="1" flipV="1">
            <a:off x="9165515" y="3012141"/>
            <a:ext cx="767082" cy="375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86EA9C48-7758-EC84-7701-C2111C6F5138}"/>
              </a:ext>
            </a:extLst>
          </p:cNvPr>
          <p:cNvCxnSpPr>
            <a:cxnSpLocks/>
          </p:cNvCxnSpPr>
          <p:nvPr/>
        </p:nvCxnSpPr>
        <p:spPr>
          <a:xfrm flipH="1" flipV="1">
            <a:off x="9181745" y="3281082"/>
            <a:ext cx="750852" cy="106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4EDC3909-84E4-66B3-6F82-1D82A8789398}"/>
              </a:ext>
            </a:extLst>
          </p:cNvPr>
          <p:cNvCxnSpPr>
            <a:cxnSpLocks/>
          </p:cNvCxnSpPr>
          <p:nvPr/>
        </p:nvCxnSpPr>
        <p:spPr>
          <a:xfrm flipH="1">
            <a:off x="9161909" y="3395555"/>
            <a:ext cx="770688" cy="149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8266B3E3-E667-68CB-B68E-F4080FEE7F5B}"/>
              </a:ext>
            </a:extLst>
          </p:cNvPr>
          <p:cNvSpPr txBox="1"/>
          <p:nvPr/>
        </p:nvSpPr>
        <p:spPr>
          <a:xfrm>
            <a:off x="6371498" y="4327905"/>
            <a:ext cx="5580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600" dirty="0">
                <a:solidFill>
                  <a:srgbClr val="1F1F1F"/>
                </a:solidFill>
                <a:latin typeface="+mn-lt"/>
              </a:rPr>
              <a:t>De plus, si vos fichiers sont en erreur le prestataire prend connaissance afin de résoudre le problème dans les plus brefs délais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E2B607E-3BC6-5546-4653-601501C0E410}"/>
              </a:ext>
            </a:extLst>
          </p:cNvPr>
          <p:cNvSpPr txBox="1"/>
          <p:nvPr/>
        </p:nvSpPr>
        <p:spPr>
          <a:xfrm>
            <a:off x="1091926" y="191333"/>
            <a:ext cx="6168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200" b="1" dirty="0">
                <a:solidFill>
                  <a:srgbClr val="1F1F1F"/>
                </a:solidFill>
                <a:latin typeface="+mn-lt"/>
              </a:rPr>
              <a:t>Une fois les fichiers lancés dans le flux, vous devez vérifier dans les volumes si les fichiers sont dans le dossier « SUCCES » ou « ECHEC ». Les fichiers qui arrivent dans « ECHEC » doivent comporter un problème de nomenclature ou technique, à corriger et à relancer par vous.</a:t>
            </a:r>
            <a:br>
              <a:rPr lang="fr-FR" sz="1200" b="1" dirty="0">
                <a:solidFill>
                  <a:srgbClr val="1F1F1F"/>
                </a:solidFill>
                <a:latin typeface="+mn-lt"/>
              </a:rPr>
            </a:br>
            <a:r>
              <a:rPr lang="fr-FR" sz="1200" b="1" dirty="0">
                <a:solidFill>
                  <a:srgbClr val="1F1F1F"/>
                </a:solidFill>
                <a:latin typeface="+mn-lt"/>
              </a:rPr>
              <a:t>Le flux est assez rapide de 1 à 5 minutes pour voir apparaître le résultat.</a:t>
            </a:r>
          </a:p>
        </p:txBody>
      </p:sp>
    </p:spTree>
    <p:extLst>
      <p:ext uri="{BB962C8B-B14F-4D97-AF65-F5344CB8AC3E}">
        <p14:creationId xmlns:p14="http://schemas.microsoft.com/office/powerpoint/2010/main" val="149052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847A905-C487-0CA6-6E42-2BB7877ECF2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fr-FR" dirty="0"/>
              <a:t>5</a:t>
            </a: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14940954-4D8E-4F6E-BC44-4FCBCD5C7A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8" r="37358"/>
          <a:stretch/>
        </p:blipFill>
        <p:spPr/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DCEB07D-8831-E927-B2F8-F70F76A43E82}"/>
              </a:ext>
            </a:extLst>
          </p:cNvPr>
          <p:cNvSpPr txBox="1"/>
          <p:nvPr/>
        </p:nvSpPr>
        <p:spPr>
          <a:xfrm>
            <a:off x="7537390" y="350377"/>
            <a:ext cx="4693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latin typeface="+mj-lt"/>
              </a:rPr>
              <a:t>Signification erreur</a:t>
            </a:r>
          </a:p>
        </p:txBody>
      </p:sp>
      <p:pic>
        <p:nvPicPr>
          <p:cNvPr id="6" name="Image 5" descr="Une image contenant texte, capture d’écran, reçu, ligne&#10;&#10;Le contenu généré par l’IA peut être incorrect.">
            <a:extLst>
              <a:ext uri="{FF2B5EF4-FFF2-40B4-BE49-F238E27FC236}">
                <a16:creationId xmlns:a16="http://schemas.microsoft.com/office/drawing/2014/main" id="{0E7AAFBD-3B51-C6E1-6E46-3F51D58AF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90" y="1044121"/>
            <a:ext cx="10718689" cy="1818822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0258AD4-76F8-8CBC-57C3-DED6E092FC2D}"/>
              </a:ext>
            </a:extLst>
          </p:cNvPr>
          <p:cNvSpPr txBox="1"/>
          <p:nvPr/>
        </p:nvSpPr>
        <p:spPr>
          <a:xfrm>
            <a:off x="1451156" y="3152248"/>
            <a:ext cx="10261874" cy="1302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fr-FR" sz="1200" b="1" dirty="0">
                <a:solidFill>
                  <a:srgbClr val="1F1F1F"/>
                </a:solidFill>
                <a:latin typeface="+mn-lt"/>
              </a:rPr>
              <a:t>Attention, aujourd’hui uniquement les fichiers SOME sont contrôlés sur tous ces points.</a:t>
            </a:r>
          </a:p>
          <a:p>
            <a:pPr algn="l">
              <a:spcAft>
                <a:spcPts val="200"/>
              </a:spcAft>
            </a:pPr>
            <a:endParaRPr lang="fr-FR" sz="1200" b="1" dirty="0">
              <a:solidFill>
                <a:srgbClr val="1F1F1F"/>
              </a:solidFill>
              <a:latin typeface="+mn-lt"/>
            </a:endParaRPr>
          </a:p>
          <a:p>
            <a:pPr algn="l">
              <a:spcAft>
                <a:spcPts val="200"/>
              </a:spcAft>
            </a:pPr>
            <a:r>
              <a:rPr lang="fr-FR" sz="1200" b="1" dirty="0">
                <a:solidFill>
                  <a:srgbClr val="1F1F1F"/>
                </a:solidFill>
                <a:latin typeface="+mn-lt"/>
              </a:rPr>
              <a:t>Les autres assets ne seront rejetés qu’au niveau nomenclature</a:t>
            </a:r>
          </a:p>
          <a:p>
            <a:pPr algn="l">
              <a:spcAft>
                <a:spcPts val="200"/>
              </a:spcAft>
            </a:pPr>
            <a:endParaRPr lang="fr-FR" sz="1200" b="1" dirty="0">
              <a:solidFill>
                <a:srgbClr val="1F1F1F"/>
              </a:solidFill>
              <a:latin typeface="+mn-lt"/>
            </a:endParaRPr>
          </a:p>
          <a:p>
            <a:pPr algn="l">
              <a:spcAft>
                <a:spcPts val="200"/>
              </a:spcAft>
            </a:pPr>
            <a:r>
              <a:rPr lang="fr-FR" sz="1200" b="1" dirty="0">
                <a:solidFill>
                  <a:srgbClr val="1F1F1F"/>
                </a:solidFill>
                <a:latin typeface="+mn-lt"/>
              </a:rPr>
              <a:t>et statuts en cours ou pas validé = </a:t>
            </a:r>
            <a:r>
              <a:rPr lang="fr-FR" sz="1200" dirty="0"/>
              <a:t>rejetés si fichier mis dans le flux « En cours »  alors qu’il n’est pas en statut « En cours » dans </a:t>
            </a:r>
            <a:r>
              <a:rPr lang="fr-FR" sz="1200" dirty="0" err="1"/>
              <a:t>easyHub</a:t>
            </a:r>
            <a:r>
              <a:rPr lang="fr-FR" sz="1200" dirty="0"/>
              <a:t> ou « Pas Validé » dans </a:t>
            </a:r>
            <a:r>
              <a:rPr lang="fr-FR" sz="1200" dirty="0" err="1"/>
              <a:t>EasyHub</a:t>
            </a:r>
            <a:r>
              <a:rPr lang="fr-FR" sz="1200" dirty="0"/>
              <a:t> </a:t>
            </a:r>
            <a:r>
              <a:rPr lang="fr-FR" sz="1200" i="1" dirty="0"/>
              <a:t>(pour le commerce)</a:t>
            </a:r>
            <a:endParaRPr lang="fr-FR" sz="1200" b="1" i="1" dirty="0">
              <a:solidFill>
                <a:srgbClr val="1F1F1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5623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C92F4-7614-F7A9-F911-4871374FA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657238B2-8552-8160-A73A-B3962DC968A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fr-FR" dirty="0"/>
              <a:t>5</a:t>
            </a: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C27E4294-313B-3237-FA40-2047AC3129E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8" r="37358"/>
          <a:stretch/>
        </p:blipFill>
        <p:spPr/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F37063D-D482-3C61-E362-68BAB000122D}"/>
              </a:ext>
            </a:extLst>
          </p:cNvPr>
          <p:cNvSpPr txBox="1"/>
          <p:nvPr/>
        </p:nvSpPr>
        <p:spPr>
          <a:xfrm>
            <a:off x="7537390" y="350377"/>
            <a:ext cx="4693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latin typeface="+mj-lt"/>
              </a:rPr>
              <a:t>Fichier Nomenclature</a:t>
            </a:r>
          </a:p>
        </p:txBody>
      </p:sp>
      <p:pic>
        <p:nvPicPr>
          <p:cNvPr id="6" name="Image 5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6652022-C767-3D29-E817-6A46040A7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471" y="867179"/>
            <a:ext cx="10865699" cy="51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57581"/>
      </p:ext>
    </p:extLst>
  </p:cSld>
  <p:clrMapOvr>
    <a:masterClrMapping/>
  </p:clrMapOvr>
</p:sld>
</file>

<file path=ppt/theme/theme1.xml><?xml version="1.0" encoding="utf-8"?>
<a:theme xmlns:a="http://schemas.openxmlformats.org/drawingml/2006/main" name="COUV and Co">
  <a:themeElements>
    <a:clrScheme name="GUTENBERG 2024 2">
      <a:dk1>
        <a:srgbClr val="000000"/>
      </a:dk1>
      <a:lt1>
        <a:srgbClr val="FFFFFF"/>
      </a:lt1>
      <a:dk2>
        <a:srgbClr val="669999"/>
      </a:dk2>
      <a:lt2>
        <a:srgbClr val="839183"/>
      </a:lt2>
      <a:accent1>
        <a:srgbClr val="4E77A0"/>
      </a:accent1>
      <a:accent2>
        <a:srgbClr val="666699"/>
      </a:accent2>
      <a:accent3>
        <a:srgbClr val="D9DC34"/>
      </a:accent3>
      <a:accent4>
        <a:srgbClr val="33CC66"/>
      </a:accent4>
      <a:accent5>
        <a:srgbClr val="3CCDAF"/>
      </a:accent5>
      <a:accent6>
        <a:srgbClr val="CC9966"/>
      </a:accent6>
      <a:hlink>
        <a:srgbClr val="0000FF"/>
      </a:hlink>
      <a:folHlink>
        <a:srgbClr val="800080"/>
      </a:folHlink>
    </a:clrScheme>
    <a:fontScheme name="Avenir Black-Avenir Next Condensed">
      <a:majorFont>
        <a:latin typeface="Avenir Black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Condensed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apitre">
  <a:themeElements>
    <a:clrScheme name="GUTENBERG 2024 2">
      <a:dk1>
        <a:srgbClr val="000000"/>
      </a:dk1>
      <a:lt1>
        <a:srgbClr val="FFFFFF"/>
      </a:lt1>
      <a:dk2>
        <a:srgbClr val="669999"/>
      </a:dk2>
      <a:lt2>
        <a:srgbClr val="839183"/>
      </a:lt2>
      <a:accent1>
        <a:srgbClr val="4E77A0"/>
      </a:accent1>
      <a:accent2>
        <a:srgbClr val="666699"/>
      </a:accent2>
      <a:accent3>
        <a:srgbClr val="D9DC34"/>
      </a:accent3>
      <a:accent4>
        <a:srgbClr val="33CC66"/>
      </a:accent4>
      <a:accent5>
        <a:srgbClr val="3CCDAF"/>
      </a:accent5>
      <a:accent6>
        <a:srgbClr val="CC9966"/>
      </a:accent6>
      <a:hlink>
        <a:srgbClr val="0000FF"/>
      </a:hlink>
      <a:folHlink>
        <a:srgbClr val="800080"/>
      </a:folHlink>
    </a:clrScheme>
    <a:fontScheme name="Avenir Black-Avenir Next Condensed">
      <a:majorFont>
        <a:latin typeface="Avenir Black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Condensed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 Texte">
  <a:themeElements>
    <a:clrScheme name="GUTENBERG 2024 2">
      <a:dk1>
        <a:srgbClr val="000000"/>
      </a:dk1>
      <a:lt1>
        <a:srgbClr val="FFFFFF"/>
      </a:lt1>
      <a:dk2>
        <a:srgbClr val="669999"/>
      </a:dk2>
      <a:lt2>
        <a:srgbClr val="839183"/>
      </a:lt2>
      <a:accent1>
        <a:srgbClr val="4E77A0"/>
      </a:accent1>
      <a:accent2>
        <a:srgbClr val="666699"/>
      </a:accent2>
      <a:accent3>
        <a:srgbClr val="D9DC34"/>
      </a:accent3>
      <a:accent4>
        <a:srgbClr val="33CC66"/>
      </a:accent4>
      <a:accent5>
        <a:srgbClr val="3CCDAF"/>
      </a:accent5>
      <a:accent6>
        <a:srgbClr val="CC9966"/>
      </a:accent6>
      <a:hlink>
        <a:srgbClr val="0000FF"/>
      </a:hlink>
      <a:folHlink>
        <a:srgbClr val="800080"/>
      </a:folHlink>
    </a:clrScheme>
    <a:fontScheme name="Avenir Black-Avenir Next Condensed">
      <a:majorFont>
        <a:latin typeface="Avenir Black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Condensed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lides avec onglet">
  <a:themeElements>
    <a:clrScheme name="GUTENBERG 2024 2">
      <a:dk1>
        <a:srgbClr val="000000"/>
      </a:dk1>
      <a:lt1>
        <a:srgbClr val="FFFFFF"/>
      </a:lt1>
      <a:dk2>
        <a:srgbClr val="669999"/>
      </a:dk2>
      <a:lt2>
        <a:srgbClr val="839183"/>
      </a:lt2>
      <a:accent1>
        <a:srgbClr val="4E77A0"/>
      </a:accent1>
      <a:accent2>
        <a:srgbClr val="666699"/>
      </a:accent2>
      <a:accent3>
        <a:srgbClr val="D9DC34"/>
      </a:accent3>
      <a:accent4>
        <a:srgbClr val="33CC66"/>
      </a:accent4>
      <a:accent5>
        <a:srgbClr val="3CCDAF"/>
      </a:accent5>
      <a:accent6>
        <a:srgbClr val="CC9966"/>
      </a:accent6>
      <a:hlink>
        <a:srgbClr val="0000FF"/>
      </a:hlink>
      <a:folHlink>
        <a:srgbClr val="800080"/>
      </a:folHlink>
    </a:clrScheme>
    <a:fontScheme name="Avenir Black-Avenir Next Condensed">
      <a:majorFont>
        <a:latin typeface="Avenir Black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Condensed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Hors gabarit">
  <a:themeElements>
    <a:clrScheme name="GUTENBERG 2024 2">
      <a:dk1>
        <a:srgbClr val="000000"/>
      </a:dk1>
      <a:lt1>
        <a:srgbClr val="FFFFFF"/>
      </a:lt1>
      <a:dk2>
        <a:srgbClr val="669999"/>
      </a:dk2>
      <a:lt2>
        <a:srgbClr val="839183"/>
      </a:lt2>
      <a:accent1>
        <a:srgbClr val="4E77A0"/>
      </a:accent1>
      <a:accent2>
        <a:srgbClr val="666699"/>
      </a:accent2>
      <a:accent3>
        <a:srgbClr val="D9DC34"/>
      </a:accent3>
      <a:accent4>
        <a:srgbClr val="33CC66"/>
      </a:accent4>
      <a:accent5>
        <a:srgbClr val="3CCDAF"/>
      </a:accent5>
      <a:accent6>
        <a:srgbClr val="CC9966"/>
      </a:accent6>
      <a:hlink>
        <a:srgbClr val="0000FF"/>
      </a:hlink>
      <a:folHlink>
        <a:srgbClr val="800080"/>
      </a:folHlink>
    </a:clrScheme>
    <a:fontScheme name="Avenir Black-Avenir Next Condensed">
      <a:majorFont>
        <a:latin typeface="Avenir Black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Condensed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AA4541B73E024BA8F62D93883884F7" ma:contentTypeVersion="13" ma:contentTypeDescription="Crée un document." ma:contentTypeScope="" ma:versionID="3ddd93dd68321e1dd6686fd3aa6674f0">
  <xsd:schema xmlns:xsd="http://www.w3.org/2001/XMLSchema" xmlns:xs="http://www.w3.org/2001/XMLSchema" xmlns:p="http://schemas.microsoft.com/office/2006/metadata/properties" xmlns:ns2="ea0546e8-1128-450a-9d13-cfdccdfd9131" xmlns:ns3="b5cd80b6-6512-453d-8468-e30e277e4dbd" targetNamespace="http://schemas.microsoft.com/office/2006/metadata/properties" ma:root="true" ma:fieldsID="894ba17cd2865b9619948423874ff44a" ns2:_="" ns3:_="">
    <xsd:import namespace="ea0546e8-1128-450a-9d13-cfdccdfd9131"/>
    <xsd:import namespace="b5cd80b6-6512-453d-8468-e30e277e4dbd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0546e8-1128-450a-9d13-cfdccdfd9131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Balises d’images" ma:readOnly="false" ma:fieldId="{5cf76f15-5ced-4ddc-b409-7134ff3c332f}" ma:taxonomyMulti="true" ma:sspId="36a257fb-28f5-49c4-92c3-d49665e8e1d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cd80b6-6512-453d-8468-e30e277e4dbd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53c1cdd-4170-4f69-bd44-b324352ff420}" ma:internalName="TaxCatchAll" ma:showField="CatchAllData" ma:web="b5cd80b6-6512-453d-8468-e30e277e4d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5cd80b6-6512-453d-8468-e30e277e4dbd" xsi:nil="true"/>
    <lcf76f155ced4ddcb4097134ff3c332f xmlns="ea0546e8-1128-450a-9d13-cfdccdfd913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9D421F-D970-48ED-9E37-06B155F5F3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0546e8-1128-450a-9d13-cfdccdfd9131"/>
    <ds:schemaRef ds:uri="b5cd80b6-6512-453d-8468-e30e277e4d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00FE82D-C933-42A4-8413-6411703A1043}">
  <ds:schemaRefs>
    <ds:schemaRef ds:uri="http://schemas.microsoft.com/office/2006/metadata/properties"/>
    <ds:schemaRef ds:uri="ea0546e8-1128-450a-9d13-cfdccdfd9131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b5cd80b6-6512-453d-8468-e30e277e4dbd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4E99599-F8FC-4FEE-9ADD-5F4F68EDD3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3313</TotalTime>
  <Words>840</Words>
  <Application>Microsoft Macintosh PowerPoint</Application>
  <PresentationFormat>Personnalisé</PresentationFormat>
  <Paragraphs>69</Paragraphs>
  <Slides>6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6</vt:i4>
      </vt:variant>
    </vt:vector>
  </HeadingPairs>
  <TitlesOfParts>
    <vt:vector size="23" baseType="lpstr">
      <vt:lpstr>Arial Unicode MS</vt:lpstr>
      <vt:lpstr>Arial</vt:lpstr>
      <vt:lpstr>Avenir</vt:lpstr>
      <vt:lpstr>Avenir Black</vt:lpstr>
      <vt:lpstr>Avenir Book</vt:lpstr>
      <vt:lpstr>Avenir Light</vt:lpstr>
      <vt:lpstr>Avenir Medium</vt:lpstr>
      <vt:lpstr>Avenir Next Condensed</vt:lpstr>
      <vt:lpstr>Avenir Next Condensed Demi Bold</vt:lpstr>
      <vt:lpstr>Avenir Next Condensed Medium</vt:lpstr>
      <vt:lpstr>Calibri</vt:lpstr>
      <vt:lpstr>Police système Courant</vt:lpstr>
      <vt:lpstr>COUV and Co</vt:lpstr>
      <vt:lpstr>Chapitre</vt:lpstr>
      <vt:lpstr>Slides Texte</vt:lpstr>
      <vt:lpstr>Slides avec onglet</vt:lpstr>
      <vt:lpstr>Hors gabarit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SLIDES_PREZ Client_GUTENBERG.indd</dc:title>
  <cp:lastModifiedBy>Dorothee Lherbier (Gutenberg Agency Lille)</cp:lastModifiedBy>
  <cp:revision>48</cp:revision>
  <dcterms:created xsi:type="dcterms:W3CDTF">2024-05-13T14:24:01Z</dcterms:created>
  <dcterms:modified xsi:type="dcterms:W3CDTF">2025-08-08T13:23:24Z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2024-05-02T00:00:00Z</vt:filetime>
  </property>
  <property fmtid="{D5CDD505-2E9C-101B-9397-08002B2CF9AE}" pid="3" name="Creator">
    <vt:lpwstr>Adobe InDesign 19.3 (Macintosh)</vt:lpwstr>
  </property>
  <property fmtid="{D5CDD505-2E9C-101B-9397-08002B2CF9AE}" pid="4" name="GTS_PDFXConformance">
    <vt:lpwstr>PDF/X-1a:2001</vt:lpwstr>
  </property>
  <property fmtid="{D5CDD505-2E9C-101B-9397-08002B2CF9AE}" pid="5" name="GTS_PDFXVersion">
    <vt:lpwstr>PDF/X-1:2001</vt:lpwstr>
  </property>
  <property fmtid="{D5CDD505-2E9C-101B-9397-08002B2CF9AE}" pid="6" name="LastSaved">
    <vt:filetime>2024-05-13T00:00:00Z</vt:filetime>
  </property>
  <property fmtid="{D5CDD505-2E9C-101B-9397-08002B2CF9AE}" pid="7" name="Producer">
    <vt:lpwstr>Adobe PDF Library 17.0</vt:lpwstr>
  </property>
  <property fmtid="{D5CDD505-2E9C-101B-9397-08002B2CF9AE}" pid="8" name="ContentTypeId">
    <vt:lpwstr>0x01010084AA4541B73E024BA8F62D93883884F7</vt:lpwstr>
  </property>
  <property fmtid="{D5CDD505-2E9C-101B-9397-08002B2CF9AE}" pid="9" name="MSIP_Label_8e19d756-792e-42a1-bcad-4cb9051ddd2d_Enabled">
    <vt:lpwstr>true</vt:lpwstr>
  </property>
  <property fmtid="{D5CDD505-2E9C-101B-9397-08002B2CF9AE}" pid="10" name="MSIP_Label_8e19d756-792e-42a1-bcad-4cb9051ddd2d_SetDate">
    <vt:lpwstr>2024-08-08T14:06:46Z</vt:lpwstr>
  </property>
  <property fmtid="{D5CDD505-2E9C-101B-9397-08002B2CF9AE}" pid="11" name="MSIP_Label_8e19d756-792e-42a1-bcad-4cb9051ddd2d_Method">
    <vt:lpwstr>Standard</vt:lpwstr>
  </property>
  <property fmtid="{D5CDD505-2E9C-101B-9397-08002B2CF9AE}" pid="12" name="MSIP_Label_8e19d756-792e-42a1-bcad-4cb9051ddd2d_Name">
    <vt:lpwstr>Confidential</vt:lpwstr>
  </property>
  <property fmtid="{D5CDD505-2E9C-101B-9397-08002B2CF9AE}" pid="13" name="MSIP_Label_8e19d756-792e-42a1-bcad-4cb9051ddd2d_SiteId">
    <vt:lpwstr>41eb501a-f671-4ce0-a5bf-b64168c3705f</vt:lpwstr>
  </property>
  <property fmtid="{D5CDD505-2E9C-101B-9397-08002B2CF9AE}" pid="14" name="MSIP_Label_8e19d756-792e-42a1-bcad-4cb9051ddd2d_ActionId">
    <vt:lpwstr>e6673a9d-1060-4db6-8d2d-48e7e3840ee0</vt:lpwstr>
  </property>
  <property fmtid="{D5CDD505-2E9C-101B-9397-08002B2CF9AE}" pid="15" name="MSIP_Label_8e19d756-792e-42a1-bcad-4cb9051ddd2d_ContentBits">
    <vt:lpwstr>2</vt:lpwstr>
  </property>
  <property fmtid="{D5CDD505-2E9C-101B-9397-08002B2CF9AE}" pid="16" name="ClassificationContentMarkingFooterLocations">
    <vt:lpwstr>COUV and Co:8\Chapitre:12\Slides Texte:14\Slides avec onglet:14\Hors gabarit:8</vt:lpwstr>
  </property>
  <property fmtid="{D5CDD505-2E9C-101B-9397-08002B2CF9AE}" pid="17" name="ClassificationContentMarkingFooterText">
    <vt:lpwstr>Confidential - Not for Public Consumption or Distribution</vt:lpwstr>
  </property>
  <property fmtid="{D5CDD505-2E9C-101B-9397-08002B2CF9AE}" pid="18" name="MediaServiceImageTags">
    <vt:lpwstr/>
  </property>
</Properties>
</file>

<file path=docProps/thumbnail.jpeg>
</file>